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0" r:id="rId19"/>
    <p:sldId id="273" r:id="rId20"/>
    <p:sldId id="274" r:id="rId21"/>
    <p:sldId id="276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5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QWLdSnVvF8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etlib70.ru/userfiles/file/ptitsagoda2015redaktir.pdf" TargetMode="External"/><Relationship Id="rId2" Type="http://schemas.openxmlformats.org/officeDocument/2006/relationships/hyperlink" Target="http://www.stihi.ru/2012/06/11/773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odb.ru/page/readers/information_resources/gorihvostka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2" b="4516"/>
          <a:stretch/>
        </p:blipFill>
        <p:spPr bwMode="auto">
          <a:xfrm>
            <a:off x="0" y="0"/>
            <a:ext cx="9205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790" y="188640"/>
            <a:ext cx="8469178" cy="304698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Горихвостка – птица года 2015</a:t>
            </a:r>
          </a:p>
          <a:p>
            <a:endParaRPr lang="ru-RU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Лекция</a:t>
            </a:r>
          </a:p>
          <a:p>
            <a:r>
              <a:rPr lang="ru-RU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 учащихся </a:t>
            </a:r>
          </a:p>
          <a:p>
            <a:r>
              <a:rPr lang="ru-RU" sz="36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5-10 классов</a:t>
            </a:r>
            <a:endParaRPr lang="ru-RU" sz="36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2743" y="5085184"/>
            <a:ext cx="4970848" cy="163121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Ольга Михайловна Степанова</a:t>
            </a:r>
          </a:p>
          <a:p>
            <a:pPr algn="r"/>
            <a:r>
              <a:rPr lang="ru-RU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читель английского языка </a:t>
            </a:r>
          </a:p>
          <a:p>
            <a:pPr algn="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«</a:t>
            </a:r>
            <a:r>
              <a:rPr lang="ru-RU" sz="2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Цивильская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СОШ №2» </a:t>
            </a:r>
          </a:p>
          <a:p>
            <a:pPr algn="r"/>
            <a:r>
              <a:rPr lang="ru-RU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орода Цивильск Чувашской Республики</a:t>
            </a:r>
          </a:p>
          <a:p>
            <a:pPr algn="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2015</a:t>
            </a:r>
            <a:endParaRPr lang="ru-RU" sz="2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475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9"/>
          <a:stretch/>
        </p:blipFill>
        <p:spPr bwMode="auto">
          <a:xfrm>
            <a:off x="-58055" y="0"/>
            <a:ext cx="9201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410445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 наступлением осени – в сентябре горихвостки отлетают в теплые края.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Пролѐт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происходит ночью. В начале октября горихвостки уже достигают Африки. Потребляемая горихвостками пища весьма разнообразна: жуки и их личинки, мухи, гусеницы и бабочки, клопы, пауки, а в конце лета - ягоды и семена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растений.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47" y="2276872"/>
            <a:ext cx="4418437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Как и большинство певчих, горихвостки поют от рассвета до заката. Поют они довольно прилежно, но вследствие своего однообразного, вечно повторяющегося призывного звука «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уить-уить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», «так-так», пение скоро надоедает.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612844"/>
            <a:ext cx="2555776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Тем не менее горихвостки приобрели себе среди любителей птиц верных друзей, которые охотно забывают докучливые звуки ради грации их движений, красоты окраски и опрятного содержания перьев. </a:t>
            </a:r>
          </a:p>
        </p:txBody>
      </p:sp>
    </p:spTree>
    <p:extLst>
      <p:ext uri="{BB962C8B-B14F-4D97-AF65-F5344CB8AC3E}">
        <p14:creationId xmlns:p14="http://schemas.microsoft.com/office/powerpoint/2010/main" val="229584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572000" cy="230832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Прилетают к нам горихвостки обычно во второй половине апреля, а отлетают рано – в конце августа, одной из первых птиц. </a:t>
            </a:r>
          </a:p>
        </p:txBody>
      </p:sp>
    </p:spTree>
    <p:extLst>
      <p:ext uri="{BB962C8B-B14F-4D97-AF65-F5344CB8AC3E}">
        <p14:creationId xmlns:p14="http://schemas.microsoft.com/office/powerpoint/2010/main" val="215692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336" r="1914" b="1772"/>
          <a:stretch/>
        </p:blipFill>
        <p:spPr bwMode="auto">
          <a:xfrm>
            <a:off x="0" y="0"/>
            <a:ext cx="9144000" cy="721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3672408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Весной самцы горихвосток прилетают раньше самок.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Они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находят дупло или какую-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нибудь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уютную нишу, в которой можно устроить гнездо. Оберегают свою находку от других претендентов.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Чтобы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привлечь внимание самок вывешивают время от времени у входа в дупло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«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объявление», высовывая из дупла свой рыжий хвостик, который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распускают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веером. </a:t>
            </a:r>
          </a:p>
        </p:txBody>
      </p:sp>
    </p:spTree>
    <p:extLst>
      <p:ext uri="{BB962C8B-B14F-4D97-AF65-F5344CB8AC3E}">
        <p14:creationId xmlns:p14="http://schemas.microsoft.com/office/powerpoint/2010/main" val="1607979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3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3816424" cy="68634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Прилетев с зимовья в родные места, самцы горихвосток начинают почти круглосуточно петь, делая короткие перерывы на пару часов после полуночи. Каждая из коротких песен горихвостки состоит из шипения, сухого, приглушенного треска и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прищѐлкивания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, вполне закончена и не похожа ни на предыдущую, ни на ту, которая будет спета следом. И у каждого певца есть один интересный звук, похожий на шорох осыпающегося мелкого гравия</a:t>
            </a:r>
          </a:p>
        </p:txBody>
      </p:sp>
    </p:spTree>
    <p:extLst>
      <p:ext uri="{BB962C8B-B14F-4D97-AF65-F5344CB8AC3E}">
        <p14:creationId xmlns:p14="http://schemas.microsoft.com/office/powerpoint/2010/main" val="1648866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3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679" y="151180"/>
            <a:ext cx="4805522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Еѐ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горихвосткой назвали не зря.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правда, хвост, будто, пылает!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 же пылает в Сибири заря,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солнце снега освещает…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Живѐт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горихвостка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«птичьих правах»,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Лето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проводит в Сибири,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Зимой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греет крылышки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тѐплых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краях,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Палермо, в Милане,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Сeвилье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Возможно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что там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– «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зажигается» хвост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Оранжевым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солнечным цветом! Ловит в Провансе цикад и стрекоз, Но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всѐ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ж возвращается летом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Сибирь, где когда-то гуляла птенцом,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Где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небо впервые взлетела…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здесь будет петь, над родимым гнездом </a:t>
            </a:r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Где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мама ей песенку пела… </a:t>
            </a:r>
          </a:p>
        </p:txBody>
      </p:sp>
    </p:spTree>
    <p:extLst>
      <p:ext uri="{BB962C8B-B14F-4D97-AF65-F5344CB8AC3E}">
        <p14:creationId xmlns:p14="http://schemas.microsoft.com/office/powerpoint/2010/main" val="1526548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6668261" cy="67403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Чей напев с концовкой разной,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 синицей прозвенит,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весничку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передразнит, 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зарянку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повторит?</a:t>
            </a:r>
          </a:p>
          <a:p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Чёрно-ржавая манишка,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Подвижной с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рыжинкой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хвост.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селе любой парнишка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Сразу скажет: - «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Горихвост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!»</a:t>
            </a:r>
          </a:p>
          <a:p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Чуть зари зажглись полоски, 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Ветром тронул легкий лист.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Дрогнул голос горихвостки – 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Переливы полились…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Даже в дождь, уже в апреле,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свирели перебор,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Узнаем сквозь звон капели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Ранней птахи разговор!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1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3"/>
          <a:stretch/>
        </p:blipFill>
        <p:spPr bwMode="auto">
          <a:xfrm>
            <a:off x="4602013" y="-23877"/>
            <a:ext cx="4547223" cy="342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12" y="3400139"/>
            <a:ext cx="4625515" cy="345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82" y="-23876"/>
            <a:ext cx="4761519" cy="342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" y="3400138"/>
            <a:ext cx="4676536" cy="345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1182" y="281518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Необыкновенные горихвостки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8995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r="2875"/>
          <a:stretch/>
        </p:blipFill>
        <p:spPr bwMode="auto">
          <a:xfrm>
            <a:off x="0" y="404664"/>
            <a:ext cx="914400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Увидеть горихвостку – к удаче.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660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6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Союз охраны птиц России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девятнадцатый раз выбрал Птицу года.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Титул «Птица года-2015»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получила горихвостка. </a:t>
            </a:r>
            <a:endParaRPr lang="ru-RU" sz="2400" dirty="0"/>
          </a:p>
          <a:p>
            <a:pPr algn="ct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988840"/>
            <a:ext cx="840151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Выбранная птица оказывается в «свой» год в центре общего внимания. Идёт сбор данных о её численности и распространении, люди помогают решать её проблемы. </a:t>
            </a:r>
          </a:p>
          <a:p>
            <a:endParaRPr lang="ru-RU" sz="24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4" descr="http://borisova.3dn.ru/kartinki/gorixvostka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497" y="2939463"/>
            <a:ext cx="5233430" cy="39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35896" y="3284983"/>
            <a:ext cx="53702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Год горихвостки Вы можете: </a:t>
            </a:r>
          </a:p>
          <a:p>
            <a:pPr algn="r"/>
            <a:r>
              <a:rPr lang="ru-RU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собрать фенологические данные о горихвостках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выступить с рассказом о Птице года перед детьми, коллегами, в средствах массовой информации, в Интернете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организовать и провести творческие конкурсы, посвящённые Птице года и проблемам её охраны</a:t>
            </a:r>
            <a:r>
              <a:rPr lang="ru-RU" sz="2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</a:t>
            </a:r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помочь горихвосткам решить жилищную проблему.</a:t>
            </a:r>
            <a:endParaRPr lang="ru-RU" sz="2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2046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QWLdSnVvF8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568" y="1857258"/>
            <a:ext cx="7704856" cy="4333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116632"/>
            <a:ext cx="7704856" cy="144655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теперь послушаем , </a:t>
            </a:r>
          </a:p>
          <a:p>
            <a:pPr algn="ctr"/>
            <a:r>
              <a:rPr lang="ru-RU" sz="4400" b="1" spc="50" dirty="0" smtClean="0">
                <a:ln w="11430"/>
                <a:noFill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поет горихвостка!</a:t>
            </a:r>
            <a:endParaRPr lang="ru-RU" sz="4400" b="1" spc="50" dirty="0">
              <a:ln w="11430"/>
              <a:noFill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1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0"/>
          <a:stretch/>
        </p:blipFill>
        <p:spPr bwMode="auto">
          <a:xfrm>
            <a:off x="-1" y="-2212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5328592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Спасибо </a:t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за внимание!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578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u="sng" dirty="0">
                <a:hlinkClick r:id="rId2"/>
              </a:rPr>
              <a:t>http://www.stihi.ru/2012/06/11/7739</a:t>
            </a:r>
            <a:endParaRPr lang="ru-RU" dirty="0"/>
          </a:p>
          <a:p>
            <a:r>
              <a:rPr lang="ru-RU" b="1" u="sng" dirty="0">
                <a:hlinkClick r:id="rId3"/>
              </a:rPr>
              <a:t>http://detlib70.ru/userfiles/file/ptitsagoda2015redaktir.pdf</a:t>
            </a:r>
            <a:endParaRPr lang="ru-RU" dirty="0"/>
          </a:p>
          <a:p>
            <a:r>
              <a:rPr lang="ru-RU" b="1" u="sng" dirty="0">
                <a:hlinkClick r:id="rId4"/>
              </a:rPr>
              <a:t>http://www.vodb.ru/page/readers/information_resources/gorihvostka.html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658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9"/>
          <a:stretch/>
        </p:blipFill>
        <p:spPr bwMode="auto">
          <a:xfrm>
            <a:off x="6058" y="0"/>
            <a:ext cx="91379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5904656" cy="66171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востоке светлая полоска,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Небо всё прозрачней и ясней.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орехе старом горихвостка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День встречает песенкой своей.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Небольшая серая пичуга,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Хвост и грудка пламенем горят.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И разносится на всю округу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Эхо переливчатых рулад.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Голосок подобен нежной флейте,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Так же мелодичен и высок.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Горихвостка рано на рассвете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"Зажигает хвостиком" восток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endParaRPr lang="ru-RU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Нина 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Агошкова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7482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28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3456384" cy="48013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России обитает пять видов этих птиц: обыкновенная, или садовая горихвостка, горихвостка- чернушка, красноспинная горихвостка, сибирская горихвостка и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краснобрюхая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горихвостка. </a:t>
            </a:r>
            <a:r>
              <a:rPr 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Ещѐ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один вид – седоголовая горихвостка – изредка залетает на юг Сибири. Как многие другие птицы, она нуждается в защите и помощи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3076273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4301"/>
          <a:stretch/>
        </p:blipFill>
        <p:spPr bwMode="auto">
          <a:xfrm>
            <a:off x="0" y="0"/>
            <a:ext cx="9138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3240360" cy="415498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Семейство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дроздовые.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подотряд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певчие.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Длина 14 см. 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Обитает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на обширной территории - от севера Европы до севера Африки.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2338140"/>
            <a:ext cx="2953245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Обыкновенная горихвостка размером с воробья, 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но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значительно стройнее.  Максимальный известный возраст горихвостки 9,5 лет.</a:t>
            </a:r>
          </a:p>
        </p:txBody>
      </p:sp>
    </p:spTree>
    <p:extLst>
      <p:ext uri="{BB962C8B-B14F-4D97-AF65-F5344CB8AC3E}">
        <p14:creationId xmlns:p14="http://schemas.microsoft.com/office/powerpoint/2010/main" val="135733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3816424" cy="62478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Своѐ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имя эта птица получила за похожий на язычок пламени, постоянно подрагивающий ярко рыжий хвостик. Исконная родина горихвосток –горы, там где есть древесная растительность. Отсюда их предки расселились и выше в горы, и вниз на равнины. В наше время эта птица обитает рядом с человеком. Значительную роль в этом сыграло современное градостроительство. </a:t>
            </a:r>
          </a:p>
        </p:txBody>
      </p:sp>
    </p:spTree>
    <p:extLst>
      <p:ext uri="{BB962C8B-B14F-4D97-AF65-F5344CB8AC3E}">
        <p14:creationId xmlns:p14="http://schemas.microsoft.com/office/powerpoint/2010/main" val="2183924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4572000" cy="624786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Лучшее место для гнезда горихвостки – маленькая пещерка. Таких убежищ в каменных городских зданиях множество. Это щели между конструкциями, отверстия в бетонных плитах, вентиляционные ходы и другие пустоты, пригодные для постройки в них </a:t>
            </a:r>
            <a:r>
              <a:rPr lang="ru-RU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гнѐзд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 Кроме того для устройства своего гнезда птицы занимают всевозможные дупла и пустоты в стволах деревьев, укрытия в поленницах дров и под кучами валежника, пустоты под корнями и между корнями деревьев и кустарников</a:t>
            </a:r>
          </a:p>
        </p:txBody>
      </p:sp>
    </p:spTree>
    <p:extLst>
      <p:ext uri="{BB962C8B-B14F-4D97-AF65-F5344CB8AC3E}">
        <p14:creationId xmlns:p14="http://schemas.microsoft.com/office/powerpoint/2010/main" val="105441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3240360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Горихвостка откладывает яйца во второй половине мая, от пяти до 8 штук, 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с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гладкой скорлупой небесно-голубого цвета. </a:t>
            </a:r>
          </a:p>
        </p:txBody>
      </p:sp>
    </p:spTree>
    <p:extLst>
      <p:ext uri="{BB962C8B-B14F-4D97-AF65-F5344CB8AC3E}">
        <p14:creationId xmlns:p14="http://schemas.microsoft.com/office/powerpoint/2010/main" val="223187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 b="4044"/>
          <a:stretch/>
        </p:blipFill>
        <p:spPr bwMode="auto">
          <a:xfrm>
            <a:off x="6099" y="0"/>
            <a:ext cx="91739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3528392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Вылупившиеся птенцы находятся в гнезде 15 дней, в это время их кормят оба родителя, принося к гнезду корм до 500 раз в день. Покинувшие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гнѐзда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птенцы летают плохо и не могут самостоятельно питаться. Их сопровождают и кормят родители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ещѐ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 в течение недели. </a:t>
            </a:r>
          </a:p>
        </p:txBody>
      </p:sp>
    </p:spTree>
    <p:extLst>
      <p:ext uri="{BB962C8B-B14F-4D97-AF65-F5344CB8AC3E}">
        <p14:creationId xmlns:p14="http://schemas.microsoft.com/office/powerpoint/2010/main" val="3766845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910</Words>
  <Application>Microsoft Office PowerPoint</Application>
  <PresentationFormat>Экран (4:3)</PresentationFormat>
  <Paragraphs>86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  <vt:lpstr>Источники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11</cp:revision>
  <dcterms:created xsi:type="dcterms:W3CDTF">2015-05-17T20:52:58Z</dcterms:created>
  <dcterms:modified xsi:type="dcterms:W3CDTF">2015-05-17T22:29:25Z</dcterms:modified>
</cp:coreProperties>
</file>