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6" r:id="rId14"/>
    <p:sldId id="265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66"/>
    <a:srgbClr val="FF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zhniy.ru/sale/kolkvitsiya/prelestnaya-pink-klaud/" TargetMode="External"/><Relationship Id="rId3" Type="http://schemas.openxmlformats.org/officeDocument/2006/relationships/hyperlink" Target="http://vladgarden.ru/stat/rasteniya/k/kolkvitsija-chistejjshejj-prelesti-chistejjshijj-obrazets/" TargetMode="External"/><Relationship Id="rId7" Type="http://schemas.openxmlformats.org/officeDocument/2006/relationships/hyperlink" Target="http://www.vashsad.ua/plants/dendrolog/articles/show/7670/" TargetMode="External"/><Relationship Id="rId2" Type="http://schemas.openxmlformats.org/officeDocument/2006/relationships/hyperlink" Target="http://yxdaha.ru/uhastok_kolkviziy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llion-sovetov.ru/flora-i-fauna/kak-vyrastit-kolkviciyu-prelestnuyu.html" TargetMode="External"/><Relationship Id="rId5" Type="http://schemas.openxmlformats.org/officeDocument/2006/relationships/hyperlink" Target="http://barsuk77.com/post362151912/" TargetMode="External"/><Relationship Id="rId4" Type="http://schemas.openxmlformats.org/officeDocument/2006/relationships/hyperlink" Target="https://ru.wikipedia.org/wiki/%D0%9A%D0%BE%D0%BB%D1%8C%D0%BA%D0%B2%D0%B8%D1%86%D0%B8%D1%8F" TargetMode="External"/><Relationship Id="rId9" Type="http://schemas.openxmlformats.org/officeDocument/2006/relationships/hyperlink" Target="http://www.plantarium.ru/page/image/id/284836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6277"/>
            <a:ext cx="9699626" cy="718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89747"/>
            <a:ext cx="957635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Незнакомка </a:t>
            </a:r>
            <a:r>
              <a:rPr lang="ru-RU" sz="4800" b="1" spc="50" dirty="0" err="1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Кольквиция</a:t>
            </a:r>
            <a:r>
              <a:rPr lang="ru-RU" sz="48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48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1140" y="3958585"/>
            <a:ext cx="79528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Ольга Михайловна </a:t>
            </a:r>
          </a:p>
          <a:p>
            <a:pPr algn="r"/>
            <a:r>
              <a:rPr lang="ru-RU" alt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Степанова</a:t>
            </a:r>
          </a:p>
          <a:p>
            <a:pPr algn="r"/>
            <a:r>
              <a:rPr lang="ru-RU" alt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у</a:t>
            </a:r>
            <a:r>
              <a:rPr lang="ru-RU" alt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читель </a:t>
            </a:r>
          </a:p>
          <a:p>
            <a:pPr algn="r"/>
            <a:r>
              <a:rPr lang="ru-RU" alt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английского языка</a:t>
            </a:r>
          </a:p>
          <a:p>
            <a:pPr algn="r"/>
            <a:r>
              <a:rPr lang="ru-RU" alt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МБОУ «</a:t>
            </a:r>
            <a:r>
              <a:rPr lang="ru-RU" alt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Цивильская</a:t>
            </a:r>
            <a:r>
              <a:rPr lang="ru-RU" alt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СОШ №2»</a:t>
            </a:r>
          </a:p>
          <a:p>
            <a:pPr algn="r"/>
            <a:r>
              <a:rPr lang="ru-RU" alt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города Цивильск </a:t>
            </a:r>
          </a:p>
          <a:p>
            <a:pPr algn="r"/>
            <a:r>
              <a:rPr lang="ru-RU" alt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Чувашской Республики</a:t>
            </a:r>
            <a:endParaRPr lang="ru-RU" alt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alt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2015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75385" y="1348304"/>
            <a:ext cx="868058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Лекция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для  учащихся 8 - 11 классов  </a:t>
            </a:r>
            <a:endParaRPr lang="ru-RU" sz="4000" b="1" dirty="0">
              <a:ln w="11430"/>
              <a:solidFill>
                <a:srgbClr val="00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0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5112568" cy="71096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Как правило, цветет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кольквиция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летом, но эффектная красота куста, поразит вас еще весной: каждая веточка покрывается нежными бутончиками и на фоне темно - зеленой листвы, это выглядит просто потрясающе. Цветение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кольквиции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происходит летом и начинается с ярко - розовых цветов, которые по мере распускания, начинают приобретать более бледные, нежные оттенки розового цвета и переходят в белые тона.</a:t>
            </a:r>
          </a:p>
          <a:p>
            <a:endParaRPr lang="ru-RU" sz="2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39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92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1" y="28673"/>
            <a:ext cx="4032449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Размножение</a:t>
            </a:r>
          </a:p>
          <a:p>
            <a:endParaRPr lang="ru-RU" sz="2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Это прекрасное растение можно размножать черенками, порослью и семенами. Если вы собрали после цветения семена, лучше всего высаживать их под зиму, тогда весной вы уже получите первые ростки, которые за лето превратятся в небольшие побеги и их можно будет пересадить на постоянное место.</a:t>
            </a:r>
          </a:p>
          <a:p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Размножая растение корневой порослью, нужно делать это осенью, чтобы за зиму куст хорошо укрепился.</a:t>
            </a:r>
          </a:p>
          <a:p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52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9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365104"/>
            <a:ext cx="8712968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 размножении </a:t>
            </a:r>
            <a:r>
              <a:rPr lang="ru-RU" sz="28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кальквиции</a:t>
            </a:r>
            <a:r>
              <a:rPr lang="ru-RU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черенками, их нарезают с молодых и здоровых побегов и высаживают в теплицу: за зиму корневая система хорошо разовьется и весной можно высадить саженцы а открытый грунт.</a:t>
            </a:r>
          </a:p>
        </p:txBody>
      </p:sp>
    </p:spTree>
    <p:extLst>
      <p:ext uri="{BB962C8B-B14F-4D97-AF65-F5344CB8AC3E}">
        <p14:creationId xmlns:p14="http://schemas.microsoft.com/office/powerpoint/2010/main" val="146535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83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71296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Предпочитает легкие, супесчаные почвы, хорошо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дренированые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	Предпочитает места солнечные или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полутенистые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	Засухоустойчива</a:t>
            </a:r>
            <a:r>
              <a:rPr lang="ru-RU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343" y="4725144"/>
            <a:ext cx="8898987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	Морозостойка. В суровые зимы может подмерзать, но хорошо восстанавливается. Рекомендуется легкое укрытие на зиму.</a:t>
            </a:r>
          </a:p>
          <a:p>
            <a:pPr lvl="0"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	Практически не поражается болезнями и вредителями.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4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/>
          <a:stretch/>
        </p:blipFill>
        <p:spPr bwMode="auto">
          <a:xfrm>
            <a:off x="0" y="0"/>
            <a:ext cx="47072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/>
          <a:stretch/>
        </p:blipFill>
        <p:spPr bwMode="auto">
          <a:xfrm>
            <a:off x="4707279" y="0"/>
            <a:ext cx="4436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124" y="260648"/>
            <a:ext cx="89643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Кольквиция</a:t>
            </a:r>
            <a:endParaRPr lang="ru-RU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Цветы                Плоды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205" y="4427737"/>
            <a:ext cx="8712968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r>
              <a:rPr lang="ru-RU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сенью</a:t>
            </a:r>
            <a:r>
              <a:rPr lang="ru-RU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, растение порадует вас яркими оранжевыми тонами - именно такой окрас принимает листва </a:t>
            </a:r>
            <a:r>
              <a:rPr lang="ru-RU" sz="24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кальквиции</a:t>
            </a:r>
            <a:r>
              <a:rPr lang="ru-RU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. Как видите, это декоративное растение будет украшать ваш участок с ранней весны и до последних осенних месяцев.</a:t>
            </a:r>
          </a:p>
        </p:txBody>
      </p:sp>
    </p:spTree>
    <p:extLst>
      <p:ext uri="{BB962C8B-B14F-4D97-AF65-F5344CB8AC3E}">
        <p14:creationId xmlns:p14="http://schemas.microsoft.com/office/powerpoint/2010/main" val="163493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якольквиц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/>
          <a:stretch/>
        </p:blipFill>
        <p:spPr bwMode="auto">
          <a:xfrm>
            <a:off x="-12198" y="-49758"/>
            <a:ext cx="9156198" cy="70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73" y="1628800"/>
            <a:ext cx="9028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Вот такая она – </a:t>
            </a:r>
            <a:r>
              <a:rPr lang="ru-RU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кольквиция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! Нравится? Надеюсь, вам непременно захотелось иметь этот декоративный куст у себя в саду или в палисаднике! Тогда - удачи вам в выращивании такой красавицы!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9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196752"/>
            <a:ext cx="7488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Использованная литература</a:t>
            </a:r>
          </a:p>
          <a:p>
            <a:endParaRPr lang="ru-RU" dirty="0"/>
          </a:p>
          <a:p>
            <a:r>
              <a:rPr lang="ru-RU" b="1" u="sng" dirty="0">
                <a:hlinkClick r:id="rId2"/>
              </a:rPr>
              <a:t>http://yxdaha.ru/uhastok_kolkviziy.php</a:t>
            </a:r>
            <a:endParaRPr lang="ru-RU" dirty="0"/>
          </a:p>
          <a:p>
            <a:r>
              <a:rPr lang="ru-RU" b="1" u="sng" dirty="0">
                <a:hlinkClick r:id="rId3"/>
              </a:rPr>
              <a:t>http://vladgarden.ru/stat/rasteniya/k/kolkvitsija-chistejjshejj-prelesti-chistejjshijj-obrazets/</a:t>
            </a:r>
            <a:endParaRPr lang="ru-RU" dirty="0"/>
          </a:p>
          <a:p>
            <a:r>
              <a:rPr lang="ru-RU" b="1" u="sng" dirty="0">
                <a:hlinkClick r:id="rId4"/>
              </a:rPr>
              <a:t>https://ru.wikipedia.org/wiki/%D0%9A%D0%BE%D0%BB%D1%8C%D0%BA%D0%B2%D0%B8%D1%86%D0%B8%D1%8F</a:t>
            </a:r>
            <a:endParaRPr lang="ru-RU" dirty="0"/>
          </a:p>
          <a:p>
            <a:r>
              <a:rPr lang="ru-RU" b="1" u="sng" dirty="0">
                <a:hlinkClick r:id="rId5"/>
              </a:rPr>
              <a:t>http://barsuk77.com/post362151912/</a:t>
            </a:r>
            <a:endParaRPr lang="ru-RU" dirty="0"/>
          </a:p>
          <a:p>
            <a:r>
              <a:rPr lang="ru-RU" b="1" u="sng" dirty="0">
                <a:hlinkClick r:id="rId6"/>
              </a:rPr>
              <a:t>http://million-sovetov.ru/flora-i-fauna/kak-vyrastit-kolkviciyu-prelestnuyu.html</a:t>
            </a:r>
            <a:endParaRPr lang="ru-RU" dirty="0"/>
          </a:p>
          <a:p>
            <a:r>
              <a:rPr lang="ru-RU" b="1" u="sng" dirty="0">
                <a:hlinkClick r:id="rId7"/>
              </a:rPr>
              <a:t>http://www.vashsad.ua/plants/dendrolog/articles/show/7670/</a:t>
            </a:r>
            <a:endParaRPr lang="ru-RU" dirty="0"/>
          </a:p>
          <a:p>
            <a:r>
              <a:rPr lang="ru-RU" b="1" u="sng" dirty="0">
                <a:hlinkClick r:id="rId8"/>
              </a:rPr>
              <a:t>http://www.uzhniy.ru/sale/kolkvitsiya/prelestnaya-pink-klaud/</a:t>
            </a:r>
            <a:endParaRPr lang="ru-RU" dirty="0"/>
          </a:p>
          <a:p>
            <a:r>
              <a:rPr lang="ru-RU" b="1" u="sng" dirty="0">
                <a:hlinkClick r:id="rId9"/>
              </a:rPr>
              <a:t>http://www.plantarium.ru/page/image/id/284836.html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75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712" y="2636912"/>
            <a:ext cx="8890575" cy="34186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Чистейшей прелести чистейший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образец</a:t>
            </a:r>
          </a:p>
          <a:p>
            <a:pPr algn="ctr">
              <a:lnSpc>
                <a:spcPct val="200000"/>
              </a:lnSpc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Розовое облако</a:t>
            </a:r>
          </a:p>
          <a:p>
            <a:pPr algn="ctr">
              <a:lnSpc>
                <a:spcPct val="200000"/>
              </a:lnSpc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Нежность и красота</a:t>
            </a:r>
          </a:p>
          <a:p>
            <a:pPr algn="ctr">
              <a:lnSpc>
                <a:spcPct val="200000"/>
              </a:lnSpc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Изящество и очарование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5116" y="836712"/>
            <a:ext cx="917911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Для садоводов и любителей природы</a:t>
            </a:r>
          </a:p>
          <a:p>
            <a:pPr algn="ctr"/>
            <a:r>
              <a:rPr lang="ru-RU" sz="32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кольквиция</a:t>
            </a:r>
            <a:r>
              <a:rPr lang="ru-RU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– это </a:t>
            </a:r>
            <a:endParaRPr lang="ru-RU" sz="32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6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160530"/>
            <a:ext cx="298955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Кольквиция</a:t>
            </a:r>
            <a:r>
              <a:rPr lang="ru-RU" b="1" dirty="0">
                <a:solidFill>
                  <a:srgbClr val="FFFF00"/>
                </a:solidFill>
                <a:latin typeface="Arial Black" panose="020B0A04020102020204" pitchFamily="34" charset="0"/>
              </a:rPr>
              <a:t> прелестная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 - это очень красивый декоративный кустарник, который вы можете выращивать на своем участке: крупные, ароматные соцветия, окрашенные в нежные розово - белые тона, придадут вашему саду воздушность и очарование, а если вы еще и составите композиции из </a:t>
            </a:r>
            <a:r>
              <a:rPr lang="ru-RU" dirty="0" err="1">
                <a:solidFill>
                  <a:srgbClr val="FFFF00"/>
                </a:solidFill>
                <a:latin typeface="Arial Black" panose="020B0A04020102020204" pitchFamily="34" charset="0"/>
              </a:rPr>
              <a:t>кольквиции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 и прочих растений, тогда красота вашего участка, будет просто незабываемой.</a:t>
            </a:r>
          </a:p>
        </p:txBody>
      </p:sp>
    </p:spTree>
    <p:extLst>
      <p:ext uri="{BB962C8B-B14F-4D97-AF65-F5344CB8AC3E}">
        <p14:creationId xmlns:p14="http://schemas.microsoft.com/office/powerpoint/2010/main" val="385769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6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Родиной </a:t>
            </a:r>
            <a:r>
              <a:rPr lang="ru-RU" sz="3200" b="1" spc="50" dirty="0" err="1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кольквиции</a:t>
            </a:r>
            <a:r>
              <a:rPr lang="ru-RU" sz="3200" b="1" spc="50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spc="50" dirty="0" smtClean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считаются </a:t>
            </a:r>
            <a:r>
              <a:rPr lang="ru-RU" sz="3200" b="1" spc="50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горные районы Китая.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1" y="116632"/>
            <a:ext cx="4680521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 Очаровательная нежность и красота этого растения отражена уже в его ботаническом названии </a:t>
            </a:r>
            <a:r>
              <a:rPr lang="ru-RU" sz="2400" b="1" spc="50" dirty="0" err="1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amabilis</a:t>
            </a:r>
            <a:r>
              <a:rPr lang="ru-RU" sz="24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— приятная. Сравнительно невысокий, около 1—2 м, сильноветвистый кустарник в середине лета расцветает таким буйным цветом, что всё вокруг замирает от его ослепительного великолепия. </a:t>
            </a:r>
          </a:p>
        </p:txBody>
      </p:sp>
    </p:spTree>
    <p:extLst>
      <p:ext uri="{BB962C8B-B14F-4D97-AF65-F5344CB8AC3E}">
        <p14:creationId xmlns:p14="http://schemas.microsoft.com/office/powerpoint/2010/main" val="404446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7"/>
          <a:stretch/>
        </p:blipFill>
        <p:spPr bwMode="auto">
          <a:xfrm>
            <a:off x="0" y="-9088"/>
            <a:ext cx="9144000" cy="68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567" y="-68808"/>
            <a:ext cx="311029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Этот листопадный кустарник был открыт европейцами всего 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то</a:t>
            </a:r>
          </a:p>
          <a:p>
            <a:r>
              <a:rPr lang="ru-RU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 в 19 веке в горах Центрального Китая, и назван по имени немецкого ботаника Рихарда </a:t>
            </a:r>
            <a:r>
              <a:rPr lang="ru-RU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Колквитца</a:t>
            </a:r>
            <a:r>
              <a:rPr lang="ru-RU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61931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/>
        </p:blipFill>
        <p:spPr bwMode="auto">
          <a:xfrm>
            <a:off x="3447" y="-21286"/>
            <a:ext cx="9140553" cy="687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9212" y="253632"/>
            <a:ext cx="8625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В природе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кольквиция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 растет высотой до 2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 и даже 3 метров!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" y="0"/>
            <a:ext cx="9144000" cy="694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110" y="5296909"/>
            <a:ext cx="856801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Куст растет </a:t>
            </a:r>
            <a:r>
              <a:rPr lang="ru-RU" sz="24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многоствольно</a:t>
            </a:r>
            <a:r>
              <a:rPr lang="ru-RU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его побеги вначале растут прямо, а затем дуговидно отклоняются к периферии, образуя шаровидную крону. </a:t>
            </a:r>
          </a:p>
        </p:txBody>
      </p:sp>
    </p:spTree>
    <p:extLst>
      <p:ext uri="{BB962C8B-B14F-4D97-AF65-F5344CB8AC3E}">
        <p14:creationId xmlns:p14="http://schemas.microsoft.com/office/powerpoint/2010/main" val="117230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1580" y="0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Молодые веточки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кольквиции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 густо и коротко опушены, более старые покрыты буроватой продольно отслаивающей корой. Листья супротивные, длиной до 7см, яйцевидные с вытянутой верхушкой,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неясно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пильчатые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по краю.</a:t>
            </a:r>
          </a:p>
        </p:txBody>
      </p:sp>
    </p:spTree>
    <p:extLst>
      <p:ext uri="{BB962C8B-B14F-4D97-AF65-F5344CB8AC3E}">
        <p14:creationId xmlns:p14="http://schemas.microsoft.com/office/powerpoint/2010/main" val="59200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4968552" cy="71711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r>
              <a:rPr lang="ru-RU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Цветки как бело-розовые </a:t>
            </a:r>
            <a:r>
              <a:rPr lang="ru-RU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жемчужины, </a:t>
            </a:r>
            <a:r>
              <a:rPr lang="ru-RU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трубчато</a:t>
            </a:r>
            <a:r>
              <a:rPr lang="ru-RU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-колокольчатые с пятилепестковым венчиком диаметром около </a:t>
            </a:r>
            <a:r>
              <a:rPr lang="ru-RU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2см , изнутри </a:t>
            </a:r>
            <a:r>
              <a:rPr lang="ru-RU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золотисто-солнечными лучами. </a:t>
            </a:r>
            <a:r>
              <a:rPr lang="ru-RU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м</a:t>
            </a:r>
            <a:r>
              <a:rPr lang="ru-RU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. Они группируются попарно в довольно крупные, неопределенной формы соцветия на концах побегов</a:t>
            </a:r>
            <a:r>
              <a:rPr lang="ru-RU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r>
              <a:rPr lang="ru-RU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 Собраны в конечные щитковидные соцветия диаметром около 7 см, под тяжестью которых тонкие ветви изящно ниспадают. </a:t>
            </a:r>
          </a:p>
          <a:p>
            <a:endParaRPr lang="ru-RU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3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351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16</cp:revision>
  <dcterms:created xsi:type="dcterms:W3CDTF">2015-05-21T15:46:05Z</dcterms:created>
  <dcterms:modified xsi:type="dcterms:W3CDTF">2015-05-22T03:47:54Z</dcterms:modified>
</cp:coreProperties>
</file>