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4" r:id="rId18"/>
    <p:sldId id="277" r:id="rId19"/>
    <p:sldId id="280" r:id="rId20"/>
    <p:sldId id="275" r:id="rId21"/>
    <p:sldId id="272" r:id="rId22"/>
    <p:sldId id="273" r:id="rId23"/>
    <p:sldId id="271" r:id="rId24"/>
    <p:sldId id="276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FFFF"/>
    <a:srgbClr val="D60093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qQzDtK7Yc4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postomania.ru/post362497595/?upd" TargetMode="External"/><Relationship Id="rId3" Type="http://schemas.openxmlformats.org/officeDocument/2006/relationships/hyperlink" Target="http://www.pro-rasteniya.ru/sadi-i-parki/sad-chudes-v-dubae-dubai-miracle-garden-samiy-bolshoy-tsvetochniy-park-mira" TargetMode="External"/><Relationship Id="rId7" Type="http://schemas.openxmlformats.org/officeDocument/2006/relationships/hyperlink" Target="http://million.md/sad-chudes-v-dubae-buystvo-krasok-i-to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lam-today.ru/islam_v_mire/arabskij-mir-i-afrika/dubajskij-sad-cudes/" TargetMode="External"/><Relationship Id="rId5" Type="http://schemas.openxmlformats.org/officeDocument/2006/relationships/hyperlink" Target="http://my-emirates.ru/index/miracle_garden_dubai/0-44" TargetMode="External"/><Relationship Id="rId4" Type="http://schemas.openxmlformats.org/officeDocument/2006/relationships/hyperlink" Target="http://www.gardener.ru/gap/garden_guide/page5182.php?cat=151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55" y="2636912"/>
            <a:ext cx="2842465" cy="117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9415" y="260648"/>
            <a:ext cx="7402989" cy="20313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Чудо-Сад  Дубая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Виртуальная экскурсия</a:t>
            </a:r>
          </a:p>
          <a:p>
            <a:pPr algn="ctr"/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ля учащихся 5-11 классов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4460" y="3808537"/>
            <a:ext cx="795286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Ольга Михайловна </a:t>
            </a:r>
          </a:p>
          <a:p>
            <a:pPr algn="r"/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Степанова</a:t>
            </a:r>
          </a:p>
          <a:p>
            <a:pPr algn="r"/>
            <a:r>
              <a:rPr lang="ru-RU" altLang="ru-RU" sz="2400" b="1" dirty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у</a:t>
            </a:r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читель </a:t>
            </a:r>
          </a:p>
          <a:p>
            <a:pPr algn="r"/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английского языка</a:t>
            </a:r>
          </a:p>
          <a:p>
            <a:pPr algn="r"/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МБОУ «</a:t>
            </a:r>
            <a:r>
              <a:rPr lang="ru-RU" altLang="ru-RU" sz="2400" b="1" dirty="0" err="1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Цивильская</a:t>
            </a:r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СОШ №2»</a:t>
            </a:r>
          </a:p>
          <a:p>
            <a:pPr algn="r"/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города Цивильск </a:t>
            </a:r>
          </a:p>
          <a:p>
            <a:pPr algn="r"/>
            <a:r>
              <a:rPr lang="ru-RU" altLang="ru-RU" sz="2400" b="1" dirty="0" smtClean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Чувашской Республики</a:t>
            </a:r>
            <a:endParaRPr lang="ru-RU" altLang="ru-RU" sz="2400" b="1" dirty="0">
              <a:ln w="11430"/>
              <a:solidFill>
                <a:srgbClr val="66FF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altLang="ru-RU" sz="2400" b="1" dirty="0">
                <a:ln w="11430"/>
                <a:solidFill>
                  <a:srgbClr val="66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84367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4"/>
          <a:stretch/>
        </p:blipFill>
        <p:spPr bwMode="auto">
          <a:xfrm>
            <a:off x="14747" y="0"/>
            <a:ext cx="9129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919008"/>
            <a:ext cx="712879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В </a:t>
            </a:r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дубайском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парке цветов в основном использовали петунию. </a:t>
            </a:r>
            <a:endParaRPr lang="ru-RU" sz="24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Также 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композиции дополняли такие сорта, как герань, колеусы, календула и многие другие растения.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59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6"/>
          <a:stretch/>
        </p:blipFill>
        <p:spPr bwMode="auto">
          <a:xfrm>
            <a:off x="0" y="19890"/>
            <a:ext cx="9144000" cy="68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Изящно смотрятся цветочные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павлины,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чьи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хвосты 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пестрят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сотнями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разноцветных петуний. </a:t>
            </a:r>
          </a:p>
        </p:txBody>
      </p:sp>
    </p:spTree>
    <p:extLst>
      <p:ext uri="{BB962C8B-B14F-4D97-AF65-F5344CB8AC3E}">
        <p14:creationId xmlns:p14="http://schemas.microsoft.com/office/powerpoint/2010/main" val="314711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72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233324"/>
            <a:ext cx="3690768" cy="5693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И 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это </a:t>
            </a:r>
            <a:endParaRPr lang="ru-RU" sz="28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только </a:t>
            </a:r>
          </a:p>
          <a:p>
            <a:pPr algn="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начало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, ибо инфраструктура парка </a:t>
            </a:r>
            <a:endParaRPr lang="ru-RU" sz="28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постоянно </a:t>
            </a:r>
            <a:r>
              <a:rPr lang="ru-RU" sz="28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совершенствуетсяа</a:t>
            </a:r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 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на подходе – запуск </a:t>
            </a:r>
            <a:endParaRPr lang="ru-RU" sz="28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еще </a:t>
            </a:r>
          </a:p>
          <a:p>
            <a:pPr algn="r"/>
            <a:r>
              <a:rPr lang="ru-RU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нескольких </a:t>
            </a:r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перспективных проектов.</a:t>
            </a:r>
            <a:endParaRPr lang="ru-RU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82" y="188639"/>
            <a:ext cx="3005975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Вот </a:t>
            </a:r>
            <a:r>
              <a:rPr lang="ru-RU" sz="24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некготорые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  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сухие цифры, которые впечатляют куда больше самых изящных метафор и пышных слов: свыше 45 миллионов цветов, 72 тысячи квадратных метров общей площади, более 4 километров пешеходных дорожек. </a:t>
            </a:r>
            <a:endParaRPr lang="ru-RU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10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2"/>
          <a:stretch/>
        </p:blipFill>
        <p:spPr bwMode="auto">
          <a:xfrm>
            <a:off x="-3509" y="0"/>
            <a:ext cx="9147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4096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T Sans"/>
              </a:rPr>
              <a:t>Посетители </a:t>
            </a:r>
            <a:r>
              <a:rPr lang="ru-RU" sz="24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T Sans"/>
              </a:rPr>
              <a:t>согут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T Sans"/>
              </a:rPr>
              <a:t> 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T Sans"/>
              </a:rPr>
              <a:t>почувствовать аромат растений более чем из 200 стран. Посетителям разрешено потрогать, понюхать их и даже сделать свою собственную чашку чая из лекарственных цветов.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94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6"/>
          <a:stretch/>
        </p:blipFill>
        <p:spPr bwMode="auto">
          <a:xfrm>
            <a:off x="6019" y="0"/>
            <a:ext cx="9137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9487"/>
            <a:ext cx="648072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/>
              </a:rPr>
              <a:t>Длина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/>
              </a:rPr>
              <a:t>пешеходных дорожек составляет более 4 тысяч метров, а живая стена цветов тянется по всему периметру, поднимаясь в высоту на 3 метра. Попадая в это буйство природных красок, напоенное ароматами и блистающее великолепием, путешественники буквально замирают от восхищения и красоты расстилающейся перед ними картины.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4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https://img-fotki.yandex.ru/get/5822/14124454.3eb/0_e0f52_78e380dc_orig.jpg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/>
          <a:stretch/>
        </p:blipFill>
        <p:spPr bwMode="auto">
          <a:xfrm>
            <a:off x="0" y="-23439"/>
            <a:ext cx="9144000" cy="685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872030"/>
            <a:ext cx="8784976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Открытие сада было приурочено к празднованию Дня всех влюбленных в 2013 году. Возможно в связи с этим, с момента основания чудо-сад в Дубае является одним из самых популярных мест для романтических свиданий на территории ОАЭ. Это место действительно неимоверно красиво и как нельзя лучше подходит для признания в любви или предложения руки и сердца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.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85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r="789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463" y="4365104"/>
            <a:ext cx="878497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Огромные автомобили и фигурки любимых мультяшных героев, великолепные замки и роскошные клумбы – отсюда очень сложно увести ребятишек любого возраста, они с удовольствием бегают по тропинкам, играя в игры и наслаждаясь сочностью красок.</a:t>
            </a:r>
          </a:p>
        </p:txBody>
      </p:sp>
    </p:spTree>
    <p:extLst>
      <p:ext uri="{BB962C8B-B14F-4D97-AF65-F5344CB8AC3E}">
        <p14:creationId xmlns:p14="http://schemas.microsoft.com/office/powerpoint/2010/main" val="287493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8856984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Отправляясь в парк, стоит помнить, что для гостей действуют довольно строгие правила: прогуливаться можно только по аллеям парка, ни в коем случае нельзя сидеть на траве и срывать цветы. Хотя разве могут подобные мысли возникнуть в этом райском уголке?</a:t>
            </a:r>
          </a:p>
        </p:txBody>
      </p:sp>
    </p:spTree>
    <p:extLst>
      <p:ext uri="{BB962C8B-B14F-4D97-AF65-F5344CB8AC3E}">
        <p14:creationId xmlns:p14="http://schemas.microsoft.com/office/powerpoint/2010/main" val="169311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005064"/>
            <a:ext cx="864096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территории парка есть прекрасная игровая площадка для детей от 4 до 14 лет, где они могут не только побегать, но и поиграть в видеоигры, магазин сувениров, посвященный не только цветам, но и бабочкам, а также несколько кафе и ресторанов. </a:t>
            </a:r>
          </a:p>
        </p:txBody>
      </p:sp>
    </p:spTree>
    <p:extLst>
      <p:ext uri="{BB962C8B-B14F-4D97-AF65-F5344CB8AC3E}">
        <p14:creationId xmlns:p14="http://schemas.microsoft.com/office/powerpoint/2010/main" val="285396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7"/>
          <a:stretch/>
        </p:blipFill>
        <p:spPr bwMode="auto">
          <a:xfrm>
            <a:off x="-1986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295232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Это огромная клумба пятнадцати метров в диаметре, состоящая из живых цветов. Цветочное оформление часов будет меняться два раза в год, в зависимости от сезона. цветочные часы Дубая попали в книгу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рекордов! 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6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96944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Антуан де Сент-Экзюпери </a:t>
            </a:r>
            <a:endParaRPr lang="ru-RU" sz="3600" b="1" spc="50" dirty="0" smtClean="0">
              <a:ln w="11430"/>
              <a:solidFill>
                <a:srgbClr val="66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завещал </a:t>
            </a:r>
            <a:r>
              <a:rPr lang="ru-RU" sz="3600" b="1" spc="50" dirty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нам: </a:t>
            </a:r>
            <a:endParaRPr lang="ru-RU" sz="3600" b="1" spc="50" dirty="0" smtClean="0">
              <a:ln w="11430"/>
              <a:solidFill>
                <a:srgbClr val="66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«</a:t>
            </a:r>
            <a:r>
              <a:rPr lang="ru-RU" sz="3600" b="1" spc="50" dirty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Никогда не надо слушать, что говорят цветы. Надо просто смотреть на них и дышать </a:t>
            </a:r>
            <a:endParaRPr lang="ru-RU" sz="3600" b="1" spc="50" dirty="0" smtClean="0">
              <a:ln w="11430"/>
              <a:solidFill>
                <a:srgbClr val="66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их </a:t>
            </a:r>
            <a:r>
              <a:rPr lang="ru-RU" sz="3600" b="1" spc="50" dirty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ароматом». </a:t>
            </a:r>
            <a:endParaRPr lang="ru-RU" sz="3600" b="1" spc="50" dirty="0" smtClean="0">
              <a:ln w="11430"/>
              <a:solidFill>
                <a:srgbClr val="66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Как </a:t>
            </a:r>
            <a:r>
              <a:rPr lang="ru-RU" sz="3600" b="1" spc="50" dirty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раз эту возможность и предоставляет цветочный оазис посреди песков пустыни – удивительный </a:t>
            </a:r>
            <a:endParaRPr lang="ru-RU" sz="3600" b="1" spc="50" dirty="0" smtClean="0">
              <a:ln w="11430"/>
              <a:solidFill>
                <a:srgbClr val="66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«</a:t>
            </a:r>
            <a:r>
              <a:rPr lang="ru-RU" sz="3600" b="1" spc="50" dirty="0">
                <a:ln w="11430"/>
                <a:solidFill>
                  <a:srgbClr val="66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/>
              </a:rPr>
              <a:t>Сад чудес» в Дубае!</a:t>
            </a:r>
            <a:endParaRPr lang="ru-RU" sz="3600" b="1" spc="50" dirty="0">
              <a:ln w="11430"/>
              <a:solidFill>
                <a:srgbClr val="66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79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 b="6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657671"/>
            <a:ext cx="842493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Самой большой популярностью 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 туристов пользуются арки в виде цветочных сердец. </a:t>
            </a:r>
            <a:endParaRPr lang="ru-RU" sz="24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Их 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семь штук, по количеству эмиратов.</a:t>
            </a:r>
            <a:b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3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0"/>
          <a:stretch/>
        </p:blipFill>
        <p:spPr bwMode="auto">
          <a:xfrm>
            <a:off x="0" y="-4804"/>
            <a:ext cx="9144000" cy="69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2736304" cy="62478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 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В </a:t>
            </a:r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год своего открытия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Dubai</a:t>
            </a:r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Miracle</a:t>
            </a:r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Garden</a:t>
            </a:r>
            <a:r>
              <a:rPr lang="ru-RU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</a:rPr>
              <a:t> вошел в книгу рекордов Гиннеса за одну из своих главных достопримечательностей – цветочную стену высотой в три метра и протяженностью – 800. Вторую награду как самый большой вертикальный сад парк получил за цветочную пирамиду, выстой в десять метров. 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52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/>
          <a:stretch/>
        </p:blipFill>
        <p:spPr bwMode="auto">
          <a:xfrm>
            <a:off x="0" y="0"/>
            <a:ext cx="91613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7128792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Dubai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Miracle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Garden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открыт для посетителей с октября по май. В летние месяцы чудо-сад в Дубае не работает, поскольку в это время слишком уж жарко. Как правило, именно в это время, администрация сада занимается созданием новых уникальных достопримечательностей. </a:t>
            </a:r>
          </a:p>
        </p:txBody>
      </p:sp>
    </p:spTree>
    <p:extLst>
      <p:ext uri="{BB962C8B-B14F-4D97-AF65-F5344CB8AC3E}">
        <p14:creationId xmlns:p14="http://schemas.microsoft.com/office/powerpoint/2010/main" val="275349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/>
          <a:stretch/>
        </p:blipFill>
        <p:spPr bwMode="auto">
          <a:xfrm>
            <a:off x="0" y="-13493"/>
            <a:ext cx="9525000" cy="687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49" y="4220703"/>
            <a:ext cx="4572000" cy="267765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дубайском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Чудо-саду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нужно просто наслаждаться красотой цветов, впитывать их чудодейственную энергию и черпать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вдохновение...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0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1\Desktop\ями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qQzDtK7Yc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9198" y="1700808"/>
            <a:ext cx="8192910" cy="460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393" y="84742"/>
            <a:ext cx="7438255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D6009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Приглашаю вас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D6009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вместе с  туристами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D6009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прогуляться по Чудо-парку Дубая!</a:t>
            </a:r>
            <a:endParaRPr lang="ru-RU" sz="2800" b="1" spc="50" dirty="0">
              <a:ln w="11430"/>
              <a:solidFill>
                <a:srgbClr val="D6009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7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55424"/>
            <a:ext cx="79208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3"/>
              </a:rPr>
              <a:t>Источники</a:t>
            </a: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endParaRPr lang="ru-RU" b="1" dirty="0" smtClean="0">
              <a:hlinkClick r:id="rId3"/>
            </a:endParaRPr>
          </a:p>
          <a:p>
            <a:pPr algn="r"/>
            <a:endParaRPr lang="ru-RU" b="1" dirty="0">
              <a:hlinkClick r:id="rId3"/>
            </a:endParaRPr>
          </a:p>
          <a:p>
            <a:pPr algn="r"/>
            <a:r>
              <a:rPr lang="en-US" b="1" dirty="0" smtClean="0">
                <a:hlinkClick r:id="rId3"/>
              </a:rPr>
              <a:t>http://www.pro-rasteniya.ru/sadi-i-parki/sad-chudes-v-dubae-dubai-miracle-garden-samiy-bolshoy-tsvetochniy-park-mira</a:t>
            </a:r>
            <a:endParaRPr lang="ru-RU" b="1" dirty="0" smtClean="0"/>
          </a:p>
          <a:p>
            <a:pPr algn="r"/>
            <a:r>
              <a:rPr lang="en-US" b="1" dirty="0" smtClean="0">
                <a:hlinkClick r:id="rId4"/>
              </a:rPr>
              <a:t>http://www.gardener.ru/gap/garden_guide/page5182.php?cat=1516</a:t>
            </a:r>
            <a:endParaRPr lang="ru-RU" b="1" dirty="0" smtClean="0"/>
          </a:p>
          <a:p>
            <a:pPr algn="r"/>
            <a:r>
              <a:rPr lang="en-US" b="1" dirty="0" smtClean="0">
                <a:hlinkClick r:id="rId5"/>
              </a:rPr>
              <a:t>http://my-emirates.ru/index/miracle_garden_dubai/0-44</a:t>
            </a:r>
            <a:endParaRPr lang="ru-RU" b="1" dirty="0" smtClean="0"/>
          </a:p>
          <a:p>
            <a:pPr algn="r"/>
            <a:r>
              <a:rPr lang="en-US" b="1" dirty="0" smtClean="0">
                <a:hlinkClick r:id="rId6"/>
              </a:rPr>
              <a:t>http://islam-today.ru/islam_v_mire/arabskij-mir-i-afrika/dubajskij-sad-cudes/</a:t>
            </a:r>
            <a:endParaRPr lang="ru-RU" b="1" dirty="0" smtClean="0"/>
          </a:p>
          <a:p>
            <a:pPr algn="r"/>
            <a:r>
              <a:rPr lang="en-US" b="1" dirty="0" smtClean="0">
                <a:hlinkClick r:id="rId7"/>
              </a:rPr>
              <a:t>http://million.md/sad-chudes-v-dubae-buystvo-krasok-i-tor</a:t>
            </a:r>
            <a:r>
              <a:rPr lang="en-US" dirty="0" smtClean="0">
                <a:hlinkClick r:id="rId7"/>
              </a:rPr>
              <a:t>/</a:t>
            </a:r>
            <a:endParaRPr lang="ru-RU" dirty="0" smtClean="0"/>
          </a:p>
          <a:p>
            <a:pPr algn="r"/>
            <a:r>
              <a:rPr lang="en-US" b="1" dirty="0">
                <a:hlinkClick r:id="rId8"/>
              </a:rPr>
              <a:t>http://postomania.ru/post362497595/?</a:t>
            </a:r>
            <a:r>
              <a:rPr lang="en-US" b="1" dirty="0" smtClean="0">
                <a:hlinkClick r:id="rId8"/>
              </a:rPr>
              <a:t>upd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003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1908"/>
          <a:stretch/>
        </p:blipFill>
        <p:spPr bwMode="auto">
          <a:xfrm>
            <a:off x="429" y="0"/>
            <a:ext cx="9143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16632"/>
            <a:ext cx="6192688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Уникальный цветочный парк </a:t>
            </a:r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Dubai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Miracle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Garden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раскинулся на территории 6,7 га в Дубае. Здесь высажено порядка 45 видов разных видов цветов. Большинство из них было специально завезено в Дубай, чтобы создателям Чудо-сада удалось реализовать свой проект. </a:t>
            </a:r>
          </a:p>
        </p:txBody>
      </p:sp>
    </p:spTree>
    <p:extLst>
      <p:ext uri="{BB962C8B-B14F-4D97-AF65-F5344CB8AC3E}">
        <p14:creationId xmlns:p14="http://schemas.microsoft.com/office/powerpoint/2010/main" val="291212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7734"/>
          <a:stretch/>
        </p:blipFill>
        <p:spPr bwMode="auto">
          <a:xfrm>
            <a:off x="0" y="0"/>
            <a:ext cx="91536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558348"/>
            <a:ext cx="597666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Например</a:t>
            </a:r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, здесь </a:t>
            </a:r>
            <a:r>
              <a:rPr lang="ru-RU" sz="2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возвышается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</a:t>
            </a:r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10-метровая пирамида из цветов, а также сооружена 800-метровая стена из настоящих растений.</a:t>
            </a:r>
            <a:endParaRPr lang="ru-RU" sz="2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5551"/>
            <a:ext cx="806489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Дизайнеры из разных стран разработали различные ландшафтные проекты, некоторые из которых претендуют на то, чтобы быть вписанными в Книгу рекордов Гиннеса. 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31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70801"/>
            <a:ext cx="4572000" cy="424731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Для поливки сада здесь используется систему капельного орошения. Если говорить в двух словах, то это означает, что растения орошаются не сверху, как мы это привыкли видеть, а используется подземный полив, когда к корням цветов изначально подводят капельницы. Это способ экономит как воду, так и электроэнергию. Кстати, для орошения здесь используется сточная вода.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68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4608512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Дубайский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Чудо-сад уникален еще и тем, что он был разбит в голой безводной пустыне. Руководитель проекта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Акар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говорит, что этот поразительный яркий сад является прекрасным примером того, как можно озеленить пустыню путем повторного использования сточных вод. 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2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/>
          <a:stretch/>
        </p:blipFill>
        <p:spPr bwMode="auto">
          <a:xfrm>
            <a:off x="0" y="-19928"/>
            <a:ext cx="9144000" cy="687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886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0000CC"/>
                </a:solidFill>
                <a:latin typeface="Verdana"/>
              </a:rPr>
              <a:t>Специалисты приняли дополнительные меры предосторожности, чтобы защитить красивые растения сада от губительного воздействия  окружающей сад пустыни. Например, периметр сада обсажен деревьями, которые используются для защиты от ветра и наносов песка. 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8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2"/>
          <a:stretch/>
        </p:blipFill>
        <p:spPr bwMode="auto">
          <a:xfrm>
            <a:off x="-22621" y="0"/>
            <a:ext cx="91666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849694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Dubai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</a:t>
            </a:r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Miracle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</a:t>
            </a:r>
            <a:r>
              <a:rPr lang="ru-RU" sz="24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Garden</a:t>
            </a:r>
            <a:r>
              <a:rPr lang="ru-RU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</a:rPr>
              <a:t> не работает только в летние месяцы, когда в ОАЭ имеет место сильная жара. В остальное же время двери этой достопримечательности открыты для посетителей. 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84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t="221" r="11711" b="-221"/>
          <a:stretch/>
        </p:blipFill>
        <p:spPr bwMode="auto">
          <a:xfrm>
            <a:off x="-103239" y="15187"/>
            <a:ext cx="92472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1994"/>
            <a:ext cx="7776864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Над созданием парка трудились лучшие специалисты США и Европы. Главные работы по проектировке парка выполнялись компанией </a:t>
            </a:r>
            <a:r>
              <a:rPr lang="ru-RU" sz="20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Akar</a:t>
            </a:r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, которая специализируется на ландшафтном дизайне. Собственно ей и принадлежит данное чудо Света. </a:t>
            </a:r>
            <a:endParaRPr lang="ru-RU" sz="2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4653136"/>
            <a:ext cx="4572000" cy="163121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Для оформления клумб были завезены растения, которые до этого никогда раньше не произрастали на территории Эмиратов. </a:t>
            </a:r>
            <a:endParaRPr lang="ru-RU" sz="20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52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818</Words>
  <Application>Microsoft Office PowerPoint</Application>
  <PresentationFormat>Экран (4:3)</PresentationFormat>
  <Paragraphs>79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19</cp:revision>
  <dcterms:created xsi:type="dcterms:W3CDTF">2015-05-22T18:58:46Z</dcterms:created>
  <dcterms:modified xsi:type="dcterms:W3CDTF">2015-05-22T21:51:27Z</dcterms:modified>
</cp:coreProperties>
</file>