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70" r:id="rId13"/>
    <p:sldId id="265" r:id="rId14"/>
    <p:sldId id="271" r:id="rId15"/>
    <p:sldId id="268" r:id="rId16"/>
    <p:sldId id="275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Sxw6f28TtA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o-heats.ucoz.ru/2636307.jpg" TargetMode="External"/><Relationship Id="rId2" Type="http://schemas.openxmlformats.org/officeDocument/2006/relationships/hyperlink" Target="http://www.adme.ru/zhizn-semya/15-genialnyh-citat-doktora-komarovskogo-90061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hamenkov.ru/wp-content/uploads/2013/12/zapis18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655" y="683427"/>
            <a:ext cx="8962069" cy="24314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Доктор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Комаровский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– родителям</a:t>
            </a:r>
          </a:p>
          <a:p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Тезисы </a:t>
            </a:r>
          </a:p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для беседы с родителями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573016"/>
            <a:ext cx="7452320" cy="313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Автор:</a:t>
            </a:r>
            <a:endParaRPr lang="ru-RU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Ольга Михайловна Степанова</a:t>
            </a:r>
            <a:endParaRPr lang="ru-RU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учитель английского  языка </a:t>
            </a:r>
            <a:endParaRPr lang="ru-RU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МБОУ «</a:t>
            </a:r>
            <a:r>
              <a:rPr lang="ru-RU" sz="2400" b="1" dirty="0" err="1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Цивильская</a:t>
            </a: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 СОШ №2» </a:t>
            </a:r>
            <a:endParaRPr lang="ru-RU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города Цивильск</a:t>
            </a:r>
            <a:endParaRPr lang="ru-RU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Чувашской Республики</a:t>
            </a:r>
            <a:endParaRPr lang="ru-RU" dirty="0">
              <a:ea typeface="Calibri"/>
              <a:cs typeface="Times New Roman"/>
            </a:endParaRPr>
          </a:p>
          <a:p>
            <a:r>
              <a:rPr lang="ru-RU" sz="2400" b="1" dirty="0">
                <a:solidFill>
                  <a:srgbClr val="00B0F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rial Black"/>
                <a:ea typeface="Calibri"/>
                <a:cs typeface="Arial"/>
              </a:rPr>
              <a:t>2015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849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59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30025"/>
            <a:ext cx="3635896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Уверен: большинство детей рождаются на свет здоровыми, но их лишают здоровья... родители и медицинские работники. </a:t>
            </a:r>
          </a:p>
          <a:p>
            <a:pPr algn="r"/>
            <a:endParaRPr lang="ru-RU" sz="32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3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6"/>
          <a:stretch/>
        </p:blipFill>
        <p:spPr bwMode="auto">
          <a:xfrm>
            <a:off x="1" y="188640"/>
            <a:ext cx="9144000" cy="629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360040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Суть и идеология одноразовых подгузников состоят в следующем: памперс нужен не ребенку! Памперс нужен матери ребенка! </a:t>
            </a:r>
          </a:p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5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126" y="5373216"/>
            <a:ext cx="9144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 </a:t>
            </a:r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 могу представить, чтобы моему ребенку подарили шоколадку, а он не разделил ее на три части</a:t>
            </a:r>
            <a:r>
              <a:rPr lang="ru-RU" sz="28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8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0"/>
            <a:ext cx="3600400" cy="24622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Главное — это счастье и здоровье семьи. Семья должна жить не интересами ребенка, а интересами семьи. </a:t>
            </a:r>
            <a:endParaRPr lang="ru-RU" sz="22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90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6304"/>
            <a:ext cx="4572000" cy="698652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Если ваше дитя целый год болело, не гуляло и страдало, поездка на дачу (деревня в 30 км от города, лес, река) может оказаться значительно более полезной, чем отдых на побережье Средиземного моря, пусть даже и в пятизвездочном отеле. 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54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9"/>
          <a:stretch/>
        </p:blipFill>
        <p:spPr bwMode="auto">
          <a:xfrm>
            <a:off x="6039" y="0"/>
            <a:ext cx="9137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50" y="27320"/>
            <a:ext cx="3598646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Самое главное: ты не центр вселенной. Мы, семья, — вот центр вселенной. Хорошие люди всегда и 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 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всеми 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ведут 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себя хорошо.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4077072"/>
            <a:ext cx="341987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Делись хорошим: настроением, едой, вещами. Не скули. </a:t>
            </a:r>
          </a:p>
        </p:txBody>
      </p:sp>
    </p:spTree>
    <p:extLst>
      <p:ext uri="{BB962C8B-B14F-4D97-AF65-F5344CB8AC3E}">
        <p14:creationId xmlns:p14="http://schemas.microsoft.com/office/powerpoint/2010/main" val="310832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/>
          <a:stretch/>
        </p:blipFill>
        <p:spPr bwMode="auto">
          <a:xfrm>
            <a:off x="0" y="-22333"/>
            <a:ext cx="9147527" cy="68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523" y="22351"/>
            <a:ext cx="3940421" cy="71096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Появившийся на свет младенец 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человеческий детеныш) — такой же биологический объект, как волчонок, поросенок или медвежонок. 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Поэтому 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самая главная задача на этапе начала жизни — не растерять биологическое, </a:t>
            </a:r>
            <a:endParaRPr lang="ru-RU" sz="24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дабы </a:t>
            </a:r>
            <a:r>
              <a:rPr lang="ru-RU" sz="2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иметь потом возможность развивать социальное. </a:t>
            </a:r>
          </a:p>
          <a:p>
            <a:endParaRPr lang="ru-RU" sz="2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Sxw6f28Tt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6730" y="2276872"/>
            <a:ext cx="7150540" cy="4022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Приглашаю в видео зал доктора </a:t>
            </a:r>
            <a:r>
              <a:rPr lang="ru-RU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Комаровского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fontAlgn="t"/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 fontAlgn="t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Страсти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про сласти. Сахар в жизни ребенка 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Школа доктора </a:t>
            </a:r>
            <a:r>
              <a:rPr lang="ru-RU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Комаровского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9" y="1196752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Источник:</a:t>
            </a:r>
          </a:p>
          <a:p>
            <a:endParaRPr lang="ru-RU" dirty="0"/>
          </a:p>
          <a:p>
            <a:r>
              <a:rPr lang="en-US" dirty="0">
                <a:hlinkClick r:id="rId2"/>
              </a:rPr>
              <a:t>http://www.adme.ru/zhizn-semya/15-genialnyh-citat-doktora-komarovskogo-900610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www.two-heats.ucoz.ru/2636307.jpg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shamenkov.ru/wp-content/uploads/2013/12/zapis18.jpg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9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27821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Евгений Олегович </a:t>
            </a:r>
            <a:r>
              <a:rPr lang="ru-RU" sz="32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Комаровский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— один из самых известных и авторитетных педиатров на территории стран бывшего СССР, кандидат медицинских наук, телеведущий и автор 15 книг об уходе за детьми. </a:t>
            </a:r>
            <a:r>
              <a:rPr lang="ru-RU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Он очень доступно излагает нужную и полезную информацию о здоровье детей и их воспитании.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Вот почему Евгений Олегович пользуется уважением многих родителей. </a:t>
            </a:r>
          </a:p>
          <a:p>
            <a:pPr algn="ctr"/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76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9" y="1196752"/>
            <a:ext cx="4968552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  вашему вниманию - - гениальные цитаты Доктора 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Комаровского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4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2808312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Обеспечение психического благополучия матери, ухаживающей за ребенком, — главная задача отца. Именно папа обязан расставить точки над i в отношениях с родственниками и соседями. </a:t>
            </a:r>
          </a:p>
          <a:p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5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6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358" y="4869160"/>
            <a:ext cx="864096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Счастливый ребенок — это, прежде всего, ребенок здоровый и только потом уже умеющий читать и </a:t>
            </a:r>
            <a:endParaRPr lang="ru-RU" sz="2800" b="1" spc="50" dirty="0" smtClean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играть </a:t>
            </a:r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скрипке. </a:t>
            </a:r>
          </a:p>
        </p:txBody>
      </p:sp>
    </p:spTree>
    <p:extLst>
      <p:ext uri="{BB962C8B-B14F-4D97-AF65-F5344CB8AC3E}">
        <p14:creationId xmlns:p14="http://schemas.microsoft.com/office/powerpoint/2010/main" val="346368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/>
        </p:blipFill>
        <p:spPr bwMode="auto">
          <a:xfrm>
            <a:off x="-1" y="-21286"/>
            <a:ext cx="9144001" cy="687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4572000" cy="64940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Счастливый ребенок — это ребенок, у которого есть и мама, и папа, находящие время не только для того, чтобы этого ребенка любить, но и для того, чтобы любить друг друга. </a:t>
            </a:r>
          </a:p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8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r="5791"/>
          <a:stretch/>
        </p:blipFill>
        <p:spPr bwMode="auto">
          <a:xfrm>
            <a:off x="-30088" y="-18524"/>
            <a:ext cx="9144000" cy="68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014" y="4540240"/>
            <a:ext cx="878497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Ни количеством, ни качеством педиатров проблемы здоровья детей решить нельзя. А нельзя, скорее всего, потому, что упомянутое здоровье в гораздо большей степени зависит от мамы и папы, чем от всех педиатров,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вместе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взятых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5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88640"/>
            <a:ext cx="3779912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Лично я, когда ко мне обращаются родители часто болеющих детей, часто советую завести собаку. Ибо собака — реальный повод заставить взрослых 2 раза в день с ребенком гулять. </a:t>
            </a:r>
          </a:p>
          <a:p>
            <a:pPr algn="r"/>
            <a:endParaRPr lang="ru-RU" sz="28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1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1\Desktop\худ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3" y="0"/>
            <a:ext cx="9024907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093" y="5903893"/>
            <a:ext cx="8917403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Именно таким должен быть нормальный ребенок — худым и активным.</a:t>
            </a:r>
          </a:p>
        </p:txBody>
      </p:sp>
    </p:spTree>
    <p:extLst>
      <p:ext uri="{BB962C8B-B14F-4D97-AF65-F5344CB8AC3E}">
        <p14:creationId xmlns:p14="http://schemas.microsoft.com/office/powerpoint/2010/main" val="2716208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496</Words>
  <Application>Microsoft Office PowerPoint</Application>
  <PresentationFormat>Экран (4:3)</PresentationFormat>
  <Paragraphs>42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13</cp:revision>
  <dcterms:created xsi:type="dcterms:W3CDTF">2015-05-24T04:17:48Z</dcterms:created>
  <dcterms:modified xsi:type="dcterms:W3CDTF">2015-05-26T14:41:40Z</dcterms:modified>
</cp:coreProperties>
</file>