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5" r:id="rId4"/>
    <p:sldId id="256" r:id="rId5"/>
    <p:sldId id="268" r:id="rId6"/>
    <p:sldId id="272" r:id="rId7"/>
    <p:sldId id="271" r:id="rId8"/>
    <p:sldId id="258" r:id="rId9"/>
    <p:sldId id="273" r:id="rId10"/>
    <p:sldId id="274" r:id="rId11"/>
    <p:sldId id="260" r:id="rId12"/>
    <p:sldId id="259" r:id="rId13"/>
    <p:sldId id="262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znay-prezidenta.ru/index.php?p=2-6&amp;v=sm0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lib.ru/PublishingImages/%D0%B0%D0%BD%D0%BA%D0%B5%D1%82%D0%B0%20%D0%B4%D0%BB%D1%8F%20%D1%81%D0%B0%D0%B9%D1%82%D0%B0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edvS87oCns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lib.ru/Pages/default.aspx" TargetMode="External"/><Relationship Id="rId2" Type="http://schemas.openxmlformats.org/officeDocument/2006/relationships/hyperlink" Target="http://www.calend.ru/holidays/0/0/855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pr.librar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koskin-dom.narod.ru/uploads/image/3/a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988"/>
            <a:ext cx="9144000" cy="688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033" y="188640"/>
            <a:ext cx="2268972" cy="16561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6650" y="167579"/>
            <a:ext cx="6829114" cy="230832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ПРЕЗИДЕНТСКАЯ </a:t>
            </a:r>
            <a:endParaRPr lang="ru-RU" sz="4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БИБЛИОТЕКА</a:t>
            </a:r>
          </a:p>
          <a:p>
            <a:pPr algn="ctr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На каждый день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9227456">
            <a:off x="1223577" y="2870005"/>
            <a:ext cx="28196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Году литературы 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  Всероссийскому дню библиотеки посвящается </a:t>
            </a:r>
          </a:p>
          <a:p>
            <a:pPr algn="r"/>
            <a:r>
              <a:rPr lang="ru-RU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Лекция для учащихся 8 – 11 классов </a:t>
            </a:r>
            <a:endParaRPr lang="ru-RU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672" y="3812439"/>
            <a:ext cx="8988508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endParaRPr lang="ru-RU" sz="24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</a:p>
          <a:p>
            <a:pPr algn="r"/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/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/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</a:t>
            </a:r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24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№2» </a:t>
            </a:r>
            <a:endParaRPr lang="ru-RU" sz="2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</a:t>
            </a:r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орода Цивильск </a:t>
            </a:r>
            <a:endParaRPr lang="ru-RU" sz="2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Республики</a:t>
            </a:r>
          </a:p>
          <a:p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2015</a:t>
            </a:r>
            <a:endParaRPr lang="ru-RU" sz="2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4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23"/>
          <a:stretch/>
        </p:blipFill>
        <p:spPr bwMode="auto">
          <a:xfrm>
            <a:off x="-14749" y="0"/>
            <a:ext cx="9158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8568952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честь 70-летия Победы в Великой Отечественной войне Президентская библиотека выложила в Интернет коллекцию редких документов. Здесь можно увидеть кадры кинохроники, фотографии и военные плакаты — всего более 20 тысяч документов. Кроме того, в социальных сетях было начато собирание народной коллекции «Победа на всех одна». </a:t>
            </a:r>
          </a:p>
        </p:txBody>
      </p:sp>
    </p:spTree>
    <p:extLst>
      <p:ext uri="{BB962C8B-B14F-4D97-AF65-F5344CB8AC3E}">
        <p14:creationId xmlns:p14="http://schemas.microsoft.com/office/powerpoint/2010/main" val="1460684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 tooltip="Рассказывает детский сайт президентской библиотеки"/>
          </p:cNvPr>
          <p:cNvSpPr/>
          <p:nvPr/>
        </p:nvSpPr>
        <p:spPr>
          <a:xfrm>
            <a:off x="107504" y="630932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Детский сайт Президента России о президентской библиотеке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8864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>
                <a:solidFill>
                  <a:srgbClr val="FF0000"/>
                </a:solidFill>
                <a:latin typeface="Arial Black" panose="020B0A04020102020204" pitchFamily="34" charset="0"/>
                <a:hlinkClick r:id="rId2"/>
              </a:rPr>
              <a:t>О Президентской библиотеке </a:t>
            </a:r>
            <a:endParaRPr lang="ru-RU" sz="2400" u="sng" dirty="0" smtClean="0">
              <a:solidFill>
                <a:srgbClr val="FF0000"/>
              </a:solidFill>
              <a:latin typeface="Arial Black" panose="020B0A04020102020204" pitchFamily="34" charset="0"/>
              <a:hlinkClick r:id="rId2"/>
            </a:endParaRPr>
          </a:p>
          <a:p>
            <a:pPr algn="ctr"/>
            <a:r>
              <a:rPr lang="ru-RU" sz="2400" u="sng" dirty="0" smtClean="0">
                <a:latin typeface="Arial Black" panose="020B0A04020102020204" pitchFamily="34" charset="0"/>
                <a:hlinkClick r:id="rId2"/>
              </a:rPr>
              <a:t>рассказывает </a:t>
            </a:r>
          </a:p>
          <a:p>
            <a:pPr algn="ctr"/>
            <a:r>
              <a:rPr lang="ru-RU" sz="2400" u="sng" dirty="0" smtClean="0">
                <a:latin typeface="Arial Black" panose="020B0A04020102020204" pitchFamily="34" charset="0"/>
                <a:hlinkClick r:id="rId2"/>
              </a:rPr>
              <a:t>Детский </a:t>
            </a:r>
            <a:r>
              <a:rPr lang="ru-RU" sz="2400" u="sng" dirty="0">
                <a:latin typeface="Arial Black" panose="020B0A04020102020204" pitchFamily="34" charset="0"/>
                <a:hlinkClick r:id="rId2"/>
              </a:rPr>
              <a:t>сайт Президента </a:t>
            </a:r>
            <a:r>
              <a:rPr lang="ru-RU" sz="2400" u="sng" dirty="0" smtClean="0">
                <a:latin typeface="Arial Black" panose="020B0A04020102020204" pitchFamily="34" charset="0"/>
                <a:hlinkClick r:id="rId2"/>
              </a:rPr>
              <a:t>Росси</a:t>
            </a:r>
            <a:r>
              <a:rPr lang="ru-RU" sz="2400" u="sng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и</a:t>
            </a:r>
            <a:endParaRPr lang="ru-RU" sz="2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884" y="1369457"/>
            <a:ext cx="8640960" cy="49552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Сайт, который поможет  проводить удивительные  путешествия  по стране Знаний, настолько удивительные,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что не захочется отсюда уйти.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Здесь же работает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ШКОЛА ПРЕЗИДЕНТОВ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которая ответит на все вопросы, связанные с Россией.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Если Вам нужно рассказать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про Россию – Вам только сюда и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никуда иначе!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Добро пожаловать! </a:t>
            </a:r>
            <a:endParaRPr lang="ru-RU" sz="28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658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60648"/>
            <a:ext cx="8784976" cy="61863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Как стать </a:t>
            </a:r>
            <a:r>
              <a:rPr lang="ru-RU" sz="36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читателем библиотеки?</a:t>
            </a: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/>
            </a:endParaRPr>
          </a:p>
          <a:p>
            <a:pPr algn="just"/>
            <a:r>
              <a:rPr lang="ru-RU" b="1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Читателем Электронного читального зала можно стать, </a:t>
            </a:r>
            <a:endParaRPr lang="ru-RU" b="1" spc="50" dirty="0" smtClean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получив </a:t>
            </a:r>
            <a:r>
              <a:rPr lang="ru-RU" b="1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читательский билет, который выдается гражданам предоставившим при регистрации документ, удостоверяющий личность, а также письменное ходатайство направляющей организации. </a:t>
            </a:r>
            <a:endParaRPr lang="ru-RU" b="1" spc="50" dirty="0" smtClean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endParaRPr lang="ru-RU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ru-RU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Необходимым </a:t>
            </a:r>
            <a:r>
              <a:rPr lang="ru-RU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условием получения билета является также заполнение </a:t>
            </a:r>
            <a:r>
              <a:rPr lang="ru-RU" b="1" u="sng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hlinkClick r:id="rId2"/>
              </a:rPr>
              <a:t>анкеты</a:t>
            </a:r>
            <a:r>
              <a:rPr lang="ru-RU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 утвержденного образца</a:t>
            </a:r>
            <a:r>
              <a:rPr lang="ru-RU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ru-RU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удобства и быстроты оформления читательского билета на портале Библиотеки размещена электронная версия анкеты, которую читатель может предварительно заполнить.</a:t>
            </a:r>
          </a:p>
          <a:p>
            <a:pPr algn="just"/>
            <a:endParaRPr lang="ru-RU" b="1" spc="50" dirty="0" smtClean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Читательский </a:t>
            </a:r>
            <a:r>
              <a:rPr lang="ru-RU" b="1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билет дает право его обладателю работать с ресурсами Библиотеки и пользоваться предоставляемыми информационно-библиографическими услугами, а также посещать открытые мероприятия, проходящие в мультимедийном центре, конференц- и выставочном залах.</a:t>
            </a:r>
            <a:endParaRPr lang="ru-RU" b="1" i="0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5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39" y="0"/>
            <a:ext cx="9276523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edvS87oCn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53705" y="1484784"/>
            <a:ext cx="7168797" cy="4032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3709" y="776898"/>
            <a:ext cx="729879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Президентская библиотека имени Б.Н. Ельцина 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Санкт-Петербург</a:t>
            </a:r>
            <a:endParaRPr lang="ru-RU" sz="2000" b="1" dirty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756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196752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Источники</a:t>
            </a:r>
          </a:p>
          <a:p>
            <a:endParaRPr lang="ru-RU" dirty="0"/>
          </a:p>
          <a:p>
            <a:r>
              <a:rPr lang="en-US" dirty="0">
                <a:hlinkClick r:id="rId2"/>
              </a:rPr>
              <a:t>http://www.calend.ru/holidays/0/0/855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www.prlib.ru/Pages/default.aspx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vk.com/pr.library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002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/>
          <a:stretch/>
        </p:blipFill>
        <p:spPr bwMode="auto">
          <a:xfrm>
            <a:off x="0" y="0"/>
            <a:ext cx="91475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3283" y="26408"/>
            <a:ext cx="8640960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Торжественно открыта 27 мая 2009 года тогдашним президентом Российской Федерации Дмитрием Медведевым в День библиотек и день 306-летия Петербурга. 1 сентября 2009 года библиотека была открыта для публичного регулярного посещения. </a:t>
            </a:r>
          </a:p>
          <a:p>
            <a:pPr algn="ctr"/>
            <a:endParaRPr lang="ru-RU" sz="28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7430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1" r="421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1903" y="116632"/>
            <a:ext cx="890019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Библиотека нового тысячелетия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4595207"/>
            <a:ext cx="5868144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800" b="1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Объем </a:t>
            </a:r>
            <a:endParaRPr lang="ru-RU" sz="2800" b="1" spc="50" dirty="0" smtClean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8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хранилища </a:t>
            </a:r>
          </a:p>
          <a:p>
            <a:pPr algn="r"/>
            <a:r>
              <a:rPr lang="ru-RU" sz="28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Президентской </a:t>
            </a:r>
            <a:r>
              <a:rPr lang="ru-RU" sz="2800" b="1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библиотеки достиг 2,5 петабайт</a:t>
            </a:r>
            <a:endParaRPr lang="ru-RU" sz="2800" b="1" i="0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557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16805"/>
            <a:ext cx="8014513" cy="38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8158527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того, чтобы у всех граждан нашего государства 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был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равный доступ к информации, по распоряжению Президента Российской Федерации в Санкт-Петербурге в 2009 году была создана Президентская библиотека. Эта библиотека названа именем Бориса Николаевича Ельцина - самого первого президента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России.Президентская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библиотека - единственная электронная национальная библиотека России.</a:t>
            </a:r>
          </a:p>
        </p:txBody>
      </p:sp>
    </p:spTree>
    <p:extLst>
      <p:ext uri="{BB962C8B-B14F-4D97-AF65-F5344CB8AC3E}">
        <p14:creationId xmlns:p14="http://schemas.microsoft.com/office/powerpoint/2010/main" val="2778525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31840" y="45541"/>
            <a:ext cx="6012160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Президе́нтская</a:t>
            </a:r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библиоте́ка</a:t>
            </a:r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и́мени</a:t>
            </a:r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Бори́са</a:t>
            </a:r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Никола́евича</a:t>
            </a:r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Е́льцина</a:t>
            </a:r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— электронная библиотека в городе Санкт-Петербурге, Россия. Располагается в бывшем здании Сената и Синода на Сенатской площади, 3. Основана 31 января 2007 года распоряжением Президента России.</a:t>
            </a:r>
          </a:p>
          <a:p>
            <a:pPr algn="r"/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47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97"/>
          <a:stretch/>
        </p:blipFill>
        <p:spPr bwMode="auto">
          <a:xfrm>
            <a:off x="0" y="0"/>
            <a:ext cx="9138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551837"/>
            <a:ext cx="6228184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Основной задачей Президентской библиотеки является обеспечение гражданам свободного доступа к культурному наследию России в цифровом формате, в том числе источникам, ранее мало доступным широкому кругу.</a:t>
            </a:r>
          </a:p>
        </p:txBody>
      </p:sp>
    </p:spTree>
    <p:extLst>
      <p:ext uri="{BB962C8B-B14F-4D97-AF65-F5344CB8AC3E}">
        <p14:creationId xmlns:p14="http://schemas.microsoft.com/office/powerpoint/2010/main" val="2493129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6652" y="3861048"/>
            <a:ext cx="8712968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Одним из главных проектов библиотеки является оцифровка исторических документов и книг. За год существования удалось перевести в цифровой формат около 380 тысяч книг и документов. Всего же было выполнено более 40 миллионов сканирований. В частности, были созданы 3D-модели Остромирова Евангелия, Азбуки Петра Первого с пометами монарха и счётной книги великого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реформатора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Петра Столыпина. </a:t>
            </a:r>
          </a:p>
        </p:txBody>
      </p:sp>
    </p:spTree>
    <p:extLst>
      <p:ext uri="{BB962C8B-B14F-4D97-AF65-F5344CB8AC3E}">
        <p14:creationId xmlns:p14="http://schemas.microsoft.com/office/powerpoint/2010/main" val="1958650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5"/>
          <a:stretch/>
        </p:blipFill>
        <p:spPr bwMode="auto">
          <a:xfrm>
            <a:off x="-1" y="3906"/>
            <a:ext cx="9144001" cy="685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0220" y="3687901"/>
            <a:ext cx="8640960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Президентской библиотеке собраны в электронном виде старинные и современные документы по истории России, книги, газеты, журналы, фотографии, аудио- и видеозаписи</a:t>
            </a:r>
            <a:r>
              <a:rPr lang="ru-RU" sz="20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Ресурсами </a:t>
            </a:r>
            <a:r>
              <a:rPr lang="ru-RU" sz="2000" b="1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библиотеки можно пользоваться через интернет и в бесплатных электронных читальных залах с компьютерами, которые открыты в самых разных городах</a:t>
            </a:r>
            <a:r>
              <a:rPr lang="ru-RU" sz="20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Например</a:t>
            </a:r>
            <a:r>
              <a:rPr lang="ru-RU" sz="2000" b="1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можно рассмотреть и даже перелистать учебники, по которым учились школьники младших классов сто лет тому назад.</a:t>
            </a:r>
          </a:p>
        </p:txBody>
      </p:sp>
    </p:spTree>
    <p:extLst>
      <p:ext uri="{BB962C8B-B14F-4D97-AF65-F5344CB8AC3E}">
        <p14:creationId xmlns:p14="http://schemas.microsoft.com/office/powerpoint/2010/main" val="284607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7"/>
          <a:stretch/>
        </p:blipFill>
        <p:spPr bwMode="auto">
          <a:xfrm>
            <a:off x="0" y="0"/>
            <a:ext cx="9144001" cy="686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16632"/>
            <a:ext cx="8568952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Библиотека проводит научные конференции и познавательные мероприятия. В 2015 году уже около 5 тысяч школьников и учащихся техникумов Санкт-Петербурга и Ленобласти посетили мультимедийные уроки литературы в библиотеке. Также библиотека выступила организатором интерактивной школьной олимпиады по истории, обществознанию и русскому языку для старшеклассников. </a:t>
            </a:r>
          </a:p>
        </p:txBody>
      </p:sp>
    </p:spTree>
    <p:extLst>
      <p:ext uri="{BB962C8B-B14F-4D97-AF65-F5344CB8AC3E}">
        <p14:creationId xmlns:p14="http://schemas.microsoft.com/office/powerpoint/2010/main" val="2820144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549</Words>
  <Application>Microsoft Office PowerPoint</Application>
  <PresentationFormat>Экран (4:3)</PresentationFormat>
  <Paragraphs>61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15</cp:revision>
  <dcterms:created xsi:type="dcterms:W3CDTF">2015-05-27T14:31:36Z</dcterms:created>
  <dcterms:modified xsi:type="dcterms:W3CDTF">2015-05-27T17:10:32Z</dcterms:modified>
</cp:coreProperties>
</file>