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4" r:id="rId8"/>
    <p:sldId id="261" r:id="rId9"/>
    <p:sldId id="262" r:id="rId10"/>
    <p:sldId id="266" r:id="rId11"/>
    <p:sldId id="263" r:id="rId12"/>
    <p:sldId id="267" r:id="rId13"/>
    <p:sldId id="268" r:id="rId14"/>
    <p:sldId id="269" r:id="rId15"/>
    <p:sldId id="273" r:id="rId16"/>
    <p:sldId id="274" r:id="rId17"/>
    <p:sldId id="275" r:id="rId18"/>
    <p:sldId id="271" r:id="rId19"/>
    <p:sldId id="272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0Cwj3xvJt4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camps.superinform.ru/108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"/>
          <a:stretch/>
        </p:blipFill>
        <p:spPr bwMode="auto">
          <a:xfrm>
            <a:off x="190588" y="239092"/>
            <a:ext cx="8953412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0156" y="158177"/>
            <a:ext cx="8337539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dirty="0" smtClean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anose="020B0A04020102020204" pitchFamily="34" charset="0"/>
              </a:rPr>
              <a:t>Пограничный музей</a:t>
            </a:r>
            <a:endParaRPr lang="ru-RU" sz="4800" b="1" cap="all" dirty="0">
              <a:ln/>
              <a:solidFill>
                <a:srgbClr val="008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948554"/>
            <a:ext cx="8988508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endParaRPr lang="ru-RU" sz="1600" b="1" spc="50" dirty="0" smtClean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16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Автор</a:t>
            </a:r>
            <a:r>
              <a:rPr lang="ru-RU" sz="16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algn="r"/>
            <a:r>
              <a:rPr lang="ru-RU" sz="16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Ольга Михайловна Степанова</a:t>
            </a:r>
          </a:p>
          <a:p>
            <a:pPr algn="r"/>
            <a:r>
              <a:rPr lang="ru-RU" sz="16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</a:t>
            </a:r>
          </a:p>
          <a:p>
            <a:pPr algn="r"/>
            <a:r>
              <a:rPr lang="ru-RU" sz="16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МБОУ </a:t>
            </a:r>
            <a:r>
              <a:rPr lang="ru-RU" sz="16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1600" b="1" spc="50" dirty="0" err="1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Цивильская</a:t>
            </a:r>
            <a:r>
              <a:rPr lang="ru-RU" sz="16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СОШ</a:t>
            </a:r>
            <a:r>
              <a:rPr lang="en-US" sz="16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16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№2» </a:t>
            </a:r>
            <a:endParaRPr lang="ru-RU" sz="16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16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</a:t>
            </a:r>
            <a:r>
              <a:rPr lang="ru-RU" sz="16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орода Цивильск </a:t>
            </a:r>
            <a:endParaRPr lang="ru-RU" sz="16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16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2015                                                                      </a:t>
            </a:r>
            <a:r>
              <a:rPr lang="ru-RU" sz="16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Чувашской Республики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4543" y="1340768"/>
            <a:ext cx="2819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Лекция </a:t>
            </a:r>
            <a:r>
              <a:rPr lang="ru-RU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для учащихся 8 – 11 классов </a:t>
            </a:r>
            <a:endParaRPr lang="ru-RU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15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0"/>
            <a:ext cx="8784976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Отдел второй</a:t>
            </a:r>
          </a:p>
          <a:p>
            <a:pPr algn="ctr"/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Пограничные войска в советский период. 1917 - 1941 гг</a:t>
            </a:r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Материалы второго отдела раскрывают историю организации пограничной охраны Советской Республики, деятельность пограничных войск в годы гражданской войны</a:t>
            </a:r>
            <a:r>
              <a:rPr lang="ru-RU" sz="20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Стоит отметить гербы, которые находятся в зале, Герб РСФСР и герб СССР</a:t>
            </a:r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Материалы и документы первых разделов экспозиции рассказывают о создании пограничной охраны Советской Республики</a:t>
            </a:r>
            <a:r>
              <a:rPr lang="ru-RU" sz="20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Здесь документы о мерах правительства по охране государственной границы и налаживанию пропускного режима через нее</a:t>
            </a:r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Любопытными экспонатами являются чемоданы, в которых японский дипломат пытался провезти поездом двух женщин-шпионок, специальный трехколесный велосипед для патрулирования по рельсам границу, разнообразные предметы контрабанды, изъятые у нарушителей границы.</a:t>
            </a:r>
          </a:p>
        </p:txBody>
      </p:sp>
    </p:spTree>
    <p:extLst>
      <p:ext uri="{BB962C8B-B14F-4D97-AF65-F5344CB8AC3E}">
        <p14:creationId xmlns:p14="http://schemas.microsoft.com/office/powerpoint/2010/main" val="395265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612845"/>
            <a:ext cx="8496944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Отдел третий</a:t>
            </a: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Пограничные войска СССР в годы Великой Отечественной войны 1941 - 1945 гг.</a:t>
            </a: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Экспозиция отдела рассказывает об участии пограничных войск в боях и их служебно-боевой деятельности по охране государственной границы.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Зал сам по себе очень торжественный.</a:t>
            </a: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витринах документы и фотоматериалы, рассказывающие о разнообразных подвигах пограничных состав во время Великой Отечественной войны, так же представлены книги памяти.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Особое внимание стоит уделить композиции «Победа».</a:t>
            </a:r>
          </a:p>
        </p:txBody>
      </p:sp>
    </p:spTree>
    <p:extLst>
      <p:ext uri="{BB962C8B-B14F-4D97-AF65-F5344CB8AC3E}">
        <p14:creationId xmlns:p14="http://schemas.microsoft.com/office/powerpoint/2010/main" val="4243216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1729" y="8191"/>
            <a:ext cx="8712968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Отдел четвертый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Пограничные войска СССР в период 1945 - 1991 гг.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Материалы четвертого отдела рассказывают об охране государственной границы в послевоенные годы, о дальнейшем совершенствовании служебно-боевой деятельности пограничных войск.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Экспозиции в витринах рассказывают о подвигах пограничников таких, как И. </a:t>
            </a:r>
            <a:r>
              <a:rPr lang="ru-RU" sz="20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Васюхно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А. Коряков, М. </a:t>
            </a:r>
            <a:r>
              <a:rPr lang="ru-RU" sz="20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Бруданин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и В. </a:t>
            </a:r>
            <a:r>
              <a:rPr lang="ru-RU" sz="20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Карцов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М. Козлов, П. </a:t>
            </a:r>
            <a:r>
              <a:rPr lang="ru-RU" sz="20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Коровко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Н. Сергеев и др.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одной их витрин экспонируется сюжет из космической жизни, то есть встречи известных космонавтов - Ю. Гагарин, П. Попович - с пограничниками.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Особое внимание стоит уделить моделям пограничных сторожевых кораблях «Дзержинский» первого и третьего поколения.</a:t>
            </a:r>
          </a:p>
        </p:txBody>
      </p:sp>
    </p:spTree>
    <p:extLst>
      <p:ext uri="{BB962C8B-B14F-4D97-AF65-F5344CB8AC3E}">
        <p14:creationId xmlns:p14="http://schemas.microsoft.com/office/powerpoint/2010/main" val="1387958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7609" y="0"/>
            <a:ext cx="8784976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Отдел пятый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Органы и войска пограничной службы Российской Федерации.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1992 г. - по настоящее время.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Экспозиция пятого отдела посвящена созданию, становлению, развитию и служебной деятельности органов и войск Федеральной пограничной службы, пограничной службы ФСБ России.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центре представлена карта распада СССР, с двух сторон которую обрамляют пограничные столбы СССР и Российской Федерации.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Также в музее находится зал Славы, который завораживает своей торжественностью.</a:t>
            </a:r>
          </a:p>
          <a:p>
            <a:pPr algn="ctr"/>
            <a:endParaRPr lang="ru-RU" sz="20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Пограничная служба продолжается, и будут новые исторические вехи, и новые подвиги героев, и все это в дальнейшем будет отражаться в экспозиции музея.</a:t>
            </a:r>
          </a:p>
        </p:txBody>
      </p:sp>
    </p:spTree>
    <p:extLst>
      <p:ext uri="{BB962C8B-B14F-4D97-AF65-F5344CB8AC3E}">
        <p14:creationId xmlns:p14="http://schemas.microsoft.com/office/powerpoint/2010/main" val="168416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r="7795"/>
          <a:stretch/>
        </p:blipFill>
        <p:spPr bwMode="auto">
          <a:xfrm>
            <a:off x="-1" y="-906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0055" y="4171276"/>
            <a:ext cx="8640960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фондах музея хранится примерно 60 тысяч музейных экспонатов: знамена, документы, оружие, фото, картины, обмундирование, различное воинское снаряжение, киноматериалы, которые отражают весь исторический период функционирования пограничной службы России.</a:t>
            </a:r>
          </a:p>
        </p:txBody>
      </p:sp>
    </p:spTree>
    <p:extLst>
      <p:ext uri="{BB962C8B-B14F-4D97-AF65-F5344CB8AC3E}">
        <p14:creationId xmlns:p14="http://schemas.microsoft.com/office/powerpoint/2010/main" val="958805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193"/>
          <a:stretch/>
        </p:blipFill>
        <p:spPr bwMode="auto">
          <a:xfrm>
            <a:off x="2590" y="0"/>
            <a:ext cx="91414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3600400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Говоря о </a:t>
            </a:r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кинологической погранслужбе 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нельзя не вспомнить Н.Ф. </a:t>
            </a:r>
            <a:r>
              <a:rPr lang="ru-RU" sz="20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Карацупу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ему в музее посвящен отдельный стенд. Чучело собаки Никиты Федоровича - Индуса. </a:t>
            </a:r>
            <a:endParaRPr lang="ru-RU" sz="20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Это 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последний, </a:t>
            </a:r>
            <a:endParaRPr lang="ru-RU" sz="20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пятый 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Индус. Все собаки </a:t>
            </a:r>
            <a:r>
              <a:rPr lang="ru-RU" sz="20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Карацупы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погибли при исполнении служебных заданий. Этого Индуса Никита Федорович привез в Москву </a:t>
            </a:r>
            <a:r>
              <a:rPr lang="ru-RU" sz="20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тяжелораненным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но спасти его не удалось.</a:t>
            </a:r>
          </a:p>
        </p:txBody>
      </p:sp>
    </p:spTree>
    <p:extLst>
      <p:ext uri="{BB962C8B-B14F-4D97-AF65-F5344CB8AC3E}">
        <p14:creationId xmlns:p14="http://schemas.microsoft.com/office/powerpoint/2010/main" val="371108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6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4" r="1355"/>
          <a:stretch/>
        </p:blipFill>
        <p:spPr bwMode="auto">
          <a:xfrm>
            <a:off x="-1" y="0"/>
            <a:ext cx="92362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181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0Cwj3xvJt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5536" y="1797569"/>
            <a:ext cx="832092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6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3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802" y="980728"/>
            <a:ext cx="4283968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Получите заряд бодрости</a:t>
            </a:r>
            <a:r>
              <a:rPr lang="ru-RU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</a:t>
            </a:r>
          </a:p>
          <a:p>
            <a:r>
              <a:rPr lang="ru-RU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4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мужества и </a:t>
            </a:r>
            <a:endParaRPr lang="ru-RU" sz="40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патриотизма!</a:t>
            </a:r>
          </a:p>
          <a:p>
            <a:r>
              <a:rPr lang="ru-RU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Посетите пограничный  музей!</a:t>
            </a:r>
            <a:endParaRPr lang="ru-RU" sz="4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1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75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36912"/>
            <a:ext cx="2915816" cy="40934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Центральный Пограничный музей Федеральной Службы Безопасности РФ — музей в городе Москве, структурно входит в пограничную службу ФСБ России.</a:t>
            </a:r>
          </a:p>
        </p:txBody>
      </p:sp>
    </p:spTree>
    <p:extLst>
      <p:ext uri="{BB962C8B-B14F-4D97-AF65-F5344CB8AC3E}">
        <p14:creationId xmlns:p14="http://schemas.microsoft.com/office/powerpoint/2010/main" val="740100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916832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http://um.mos.ru/contests/dogm/works/37805</a:t>
            </a:r>
            <a:r>
              <a:rPr lang="en-US" dirty="0" smtClean="0">
                <a:hlinkClick r:id="rId2"/>
              </a:rPr>
              <a:t>/</a:t>
            </a:r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wolfschanze.livejournal.com/1072040.html</a:t>
            </a:r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://ru.wikipedia.org/wiki/%D0%9C%D1%83%D0%B7%D0%B5%D0%B9_%D0%BF%D0%BE%D0%B3%D1%80%D0%B0%D0%BD%D0%B8%D1%87%D0%BD%D1%8B%D1%85_%D0%B2%D0%BE%D0%B9%D1%81%D0%BA</a:t>
            </a:r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camps.superinform.ru/1089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692696"/>
            <a:ext cx="110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50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6249"/>
          <a:stretch/>
        </p:blipFill>
        <p:spPr bwMode="auto">
          <a:xfrm>
            <a:off x="0" y="-19512"/>
            <a:ext cx="9144000" cy="687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5114"/>
            <a:ext cx="8496944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Музей пограничной службы России основан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8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(21) февраля 1914 г. при штабе Отдельного корпуса пограничной стражи в Санкт-Петербурге.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Инициатор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его создания — командир корпуса генерал от инфантерии Н.А. Пыхачев. </a:t>
            </a:r>
          </a:p>
        </p:txBody>
      </p:sp>
    </p:spTree>
    <p:extLst>
      <p:ext uri="{BB962C8B-B14F-4D97-AF65-F5344CB8AC3E}">
        <p14:creationId xmlns:p14="http://schemas.microsoft.com/office/powerpoint/2010/main" val="4118565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4094"/>
            <a:ext cx="4248472" cy="483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51806"/>
            <a:ext cx="38100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94849" y="476672"/>
            <a:ext cx="4035079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Символика музея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37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462" y="4509120"/>
            <a:ext cx="8856984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Вот уже около двух десятков лет музей размещается совместно с Центральным Домом пограничной службы Российской Федерации на </a:t>
            </a:r>
            <a:r>
              <a:rPr lang="ru-RU" sz="20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Яузском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бульваре, 13, в здании, построенном в 1908 г. по проекту архитектора Н.П. Евланова. Это бывший доходный дом, который скрывает громадное пространство со сложной системой коридоров, лестниц и переходов</a:t>
            </a:r>
            <a:r>
              <a:rPr lang="ru-RU" sz="2000" b="1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.. </a:t>
            </a:r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91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98"/>
            <a:ext cx="9144001" cy="684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849" y="5512294"/>
            <a:ext cx="864096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При входе – метровый Феликс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Эдмундович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Дзержинский, направо – монументальное полотно с тремя богатырями</a:t>
            </a:r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3184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5372053"/>
            <a:ext cx="8964488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  В экспозиции музея освещена история формирования территории и границ России, отражена эволюция концепции охраны границ Российского государства со дней его образования до дней сегодняшних.</a:t>
            </a:r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44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6" r="7181"/>
          <a:stretch/>
        </p:blipFill>
        <p:spPr bwMode="auto">
          <a:xfrm>
            <a:off x="0" y="-187083"/>
            <a:ext cx="9144000" cy="711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232444"/>
            <a:ext cx="8712968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Музей уникален своей работой и экспозицией. В нём ярко показано, что граница сегодня, как и встарь, не просто линия, где воины в зеленых фуражках героически выполняют свой воинский долг, а рубеж, с которого начинается Российское государство</a:t>
            </a:r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94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7"/>
          <a:stretch/>
        </p:blipFill>
        <p:spPr bwMode="auto">
          <a:xfrm>
            <a:off x="1" y="18615"/>
            <a:ext cx="9144000" cy="683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79653"/>
            <a:ext cx="9036496" cy="69865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Экспозиция включает пять отделов.</a:t>
            </a:r>
          </a:p>
          <a:p>
            <a:pPr algn="ctr"/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Отдел первый</a:t>
            </a:r>
          </a:p>
          <a:p>
            <a:pPr algn="ctr"/>
            <a:endParaRPr lang="ru-RU" sz="20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Пограничная 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стража Российского государства</a:t>
            </a:r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До октября 1917 г. Экспозиция этого отдела посвящена зарождению, развитию и совершенствованию пограничной охраны Российского государства</a:t>
            </a:r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Начинается она с разделов, показывающие времена Древней Руси, когда границы </a:t>
            </a:r>
            <a:endParaRPr lang="ru-RU" sz="20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нынешнем понимании еще не было</a:t>
            </a:r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Однако в то время охрана территории, защита русского населения от набегов врагов были делом обязательным</a:t>
            </a:r>
            <a:r>
              <a:rPr lang="ru-RU" sz="2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Особое внимание стоит уделить макетам разнообразных судов и другим материалам посвященных службе на морской границе.</a:t>
            </a:r>
          </a:p>
        </p:txBody>
      </p:sp>
    </p:spTree>
    <p:extLst>
      <p:ext uri="{BB962C8B-B14F-4D97-AF65-F5344CB8AC3E}">
        <p14:creationId xmlns:p14="http://schemas.microsoft.com/office/powerpoint/2010/main" val="14422549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805</Words>
  <Application>Microsoft Office PowerPoint</Application>
  <PresentationFormat>Экран (4:3)</PresentationFormat>
  <Paragraphs>95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10</cp:revision>
  <dcterms:created xsi:type="dcterms:W3CDTF">2015-05-28T14:39:11Z</dcterms:created>
  <dcterms:modified xsi:type="dcterms:W3CDTF">2015-05-28T16:32:55Z</dcterms:modified>
</cp:coreProperties>
</file>