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9" r:id="rId5"/>
    <p:sldId id="259" r:id="rId6"/>
    <p:sldId id="257" r:id="rId7"/>
    <p:sldId id="270" r:id="rId8"/>
    <p:sldId id="258" r:id="rId9"/>
    <p:sldId id="261" r:id="rId10"/>
    <p:sldId id="262" r:id="rId11"/>
    <p:sldId id="27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mic-life.ru/zhivotnyie-kotoryie-hranyat-vernost-partneru-vsyu-zhiz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1"/>
          <a:stretch/>
        </p:blipFill>
        <p:spPr bwMode="auto">
          <a:xfrm>
            <a:off x="-1307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672" y="3812439"/>
            <a:ext cx="898850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№2» 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 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88640"/>
            <a:ext cx="7704856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Верность и преданность в мире животных</a:t>
            </a:r>
          </a:p>
          <a:p>
            <a:pPr algn="ctr"/>
            <a:endParaRPr lang="ru-RU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10-11 классы </a:t>
            </a:r>
            <a:endParaRPr lang="ru-RU" sz="1000" b="1" cap="all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1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t="17020" r="10288" b="317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60279"/>
            <a:ext cx="2664296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Эти милые животные - пингвины  - образуют пары на очень долгие года. Образуя пару, каждый сезон самец и самка возвращаются  в колонию для размножения, подыскивая друг друга в толпе.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3" y="125400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Послесловие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Верность и преданность </a:t>
            </a:r>
          </a:p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мире животных – пример </a:t>
            </a:r>
          </a:p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сохранения </a:t>
            </a:r>
          </a:p>
          <a:p>
            <a:pPr algn="ctr">
              <a:lnSpc>
                <a:spcPct val="150000"/>
              </a:lnSpc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рочных семейных отношений </a:t>
            </a:r>
          </a:p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среди людей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4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10583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www.mnenravitsa.ru/vernost-u-zhivotnyh.html</a:t>
            </a:r>
            <a:r>
              <a:rPr lang="ru-RU" dirty="0" smtClean="0">
                <a:hlinkClick r:id="rId2"/>
              </a:rPr>
              <a:t> </a:t>
            </a: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://animal.ru/articles/%D0%9E%D0%BD%D0%B8_%D1%81%D0%BF%D0%BE%D1%81%D0%BE%D0%B1%D0%BD%D1%8B_%D0%BB%D1%8E%D0%B1%D0%B8%D1%82%D1%8C_%D0%B4%D1%80%D1%83%D0%B3_%D0%B4%D1%80%D1%83%D0%B3%D0%B0_%D0%B2%D0%B5%D1%87%D0%BD%D0%BE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>
                <a:hlinkClick r:id="rId2"/>
              </a:rPr>
              <a:t> </a:t>
            </a: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amic-life.ru/zhivotnyie-kotoryie-hranyat-vernost-partneru-vsyu-zhizn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1196752"/>
            <a:ext cx="307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Использованная литература: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58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18183" r="8124" b="16212"/>
          <a:stretch/>
        </p:blipFill>
        <p:spPr bwMode="auto">
          <a:xfrm>
            <a:off x="0" y="-3049"/>
            <a:ext cx="9144000" cy="68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00" y="42890"/>
            <a:ext cx="3247256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Чёрные грифы гнездятся вместе, насиживают яйца по очереди. Удивительно, что попытка одного из партнеров найти себе другого </a:t>
            </a:r>
          </a:p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 </a:t>
            </a:r>
          </a:p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наличии постоянного  вызывает гнев всей стаи. Верность большая и преданная. 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8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25439" r="12661" b="2160"/>
          <a:stretch/>
        </p:blipFill>
        <p:spPr bwMode="auto">
          <a:xfrm>
            <a:off x="877" y="0"/>
            <a:ext cx="91431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7" y="4869160"/>
            <a:ext cx="914312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Влюбленные антилопы дик-дик Кирка , самцы и самки  обожают лишь друг друга. После рождения малышей,  стоит им окрепнуть, папы гонят малышей со своего ареала обитания. Давая им право испытывать дальнейшее взросление самим. А сами самка и самец продолжают жить и радоваться  в ожидании  новых малышей.</a:t>
            </a:r>
            <a:endParaRPr lang="ru-RU" sz="2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6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 bwMode="auto">
          <a:xfrm>
            <a:off x="-43370" y="0"/>
            <a:ext cx="91769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64096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Эти рыбы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- французские щетинозубы - создают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пары на всю жизнь. Более того, вы никогда не увидите французского щетинозуба, проплывающего в одиночестве. Эти морские обитатели — всё и всегда- делают вместе: путешествуют, охотятся и защищают свою территорию от соседних пар.</a:t>
            </a:r>
          </a:p>
        </p:txBody>
      </p:sp>
    </p:spTree>
    <p:extLst>
      <p:ext uri="{BB962C8B-B14F-4D97-AF65-F5344CB8AC3E}">
        <p14:creationId xmlns:p14="http://schemas.microsoft.com/office/powerpoint/2010/main" val="85525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22773" r="13161" b="2739"/>
          <a:stretch/>
        </p:blipFill>
        <p:spPr bwMode="auto">
          <a:xfrm>
            <a:off x="21744" y="0"/>
            <a:ext cx="91222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4176464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Степные полевки чудесные мышки. Они ведут моногамный образ жизни, хотя остаются неприметными для мира людей.  При нахождении своей пары у полевых вырабатываются два гормона, которые воздействуют на определенные зоны мозга. Самец хранит верность  своей самочке, даже не посматривая на других мышек.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18235" r="6592" b="3818"/>
          <a:stretch/>
        </p:blipFill>
        <p:spPr bwMode="auto">
          <a:xfrm>
            <a:off x="0" y="4936"/>
            <a:ext cx="9144000" cy="68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072348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Белоголовые орланы </a:t>
            </a:r>
          </a:p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хищники, но их верности</a:t>
            </a:r>
          </a:p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друг другу  можно только позавидовать. Даже после гибели партнера самец и самка не торопятся искать нового партнера. При проживании вместе самка возится с детенышами, а отец добывает пищу семье.  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2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5"/>
          <a:stretch/>
        </p:blipFill>
        <p:spPr bwMode="auto">
          <a:xfrm>
            <a:off x="-4345" y="0"/>
            <a:ext cx="91483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4318307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Пара горлиц давно стала символом вечной любви и преданности. Как правило, они создают прочный союз </a:t>
            </a:r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109041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27788" r="8163" b="2108"/>
          <a:stretch/>
        </p:blipFill>
        <p:spPr bwMode="auto">
          <a:xfrm>
            <a:off x="5222" y="0"/>
            <a:ext cx="9138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Лебеди очень сильно привязываются к партнеру.  Они образуют пары, зимуют вместе, и в случае гибели возлюбленного, часто умирают, скорбя. Даже шеи плавающих лебедей напоминают сердечко. 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3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34972" r="8819" b="2377"/>
          <a:stretch/>
        </p:blipFill>
        <p:spPr bwMode="auto">
          <a:xfrm>
            <a:off x="-18236" y="-12636"/>
            <a:ext cx="9162236" cy="68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708920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Пары волков образуются на всю жизнь. За свою самку  волк натурально перегрызает горло. Когда самец и самка находят друг друга, самка моментально становится преданной </a:t>
            </a:r>
          </a:p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на сторону уже не глядит.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409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2015-05-26T17:15:58Z</dcterms:created>
  <dcterms:modified xsi:type="dcterms:W3CDTF">2015-05-28T17:50:43Z</dcterms:modified>
</cp:coreProperties>
</file>