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1" r:id="rId3"/>
    <p:sldId id="257" r:id="rId4"/>
    <p:sldId id="261" r:id="rId5"/>
    <p:sldId id="258" r:id="rId6"/>
    <p:sldId id="259" r:id="rId7"/>
    <p:sldId id="260" r:id="rId8"/>
    <p:sldId id="262" r:id="rId9"/>
    <p:sldId id="263" r:id="rId10"/>
    <p:sldId id="264" r:id="rId11"/>
    <p:sldId id="267" r:id="rId12"/>
    <p:sldId id="268" r:id="rId13"/>
    <p:sldId id="272" r:id="rId14"/>
    <p:sldId id="269" r:id="rId15"/>
    <p:sldId id="270" r:id="rId16"/>
    <p:sldId id="273" r:id="rId17"/>
    <p:sldId id="265" r:id="rId18"/>
    <p:sldId id="26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95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10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94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39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7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1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70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472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34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9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5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cPrfIjmluw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ikabu.ru/story/faktyi_o_mayoneze_1459698" TargetMode="External"/><Relationship Id="rId2" Type="http://schemas.openxmlformats.org/officeDocument/2006/relationships/hyperlink" Target="http://www.foodclub.ru/blogs/group/46/blog/1221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62721" y="39422"/>
            <a:ext cx="784887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Майонез</a:t>
            </a:r>
          </a:p>
          <a:p>
            <a:pPr lvl="0" algn="ctr"/>
            <a:endParaRPr lang="ru-RU" sz="3600" b="1" cap="all" dirty="0" smtClean="0">
              <a:ln/>
              <a:solidFill>
                <a:srgbClr val="0000FF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  <a:p>
            <a:pPr lvl="0" algn="ctr"/>
            <a:r>
              <a:rPr lang="ru-RU" sz="2000" b="1" cap="all" dirty="0" smtClean="0">
                <a:ln/>
                <a:solidFill>
                  <a:srgbClr val="0000FF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Arial Black" panose="020B0A04020102020204" pitchFamily="34" charset="0"/>
              </a:rPr>
              <a:t>Интерактивная лекция  для 8-11 классов</a:t>
            </a:r>
            <a:endParaRPr lang="ru-RU" sz="2000" b="1" cap="all" dirty="0">
              <a:ln/>
              <a:solidFill>
                <a:srgbClr val="0000FF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690" y="4549676"/>
            <a:ext cx="8988508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endParaRPr lang="ru-RU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</a:t>
            </a:r>
            <a:r>
              <a:rPr lang="ru-RU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:</a:t>
            </a:r>
          </a:p>
          <a:p>
            <a:pPr algn="r"/>
            <a:r>
              <a:rPr lang="ru-RU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/>
            <a:r>
              <a:rPr lang="ru-RU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/>
            <a:r>
              <a:rPr lang="ru-RU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b="1" spc="50" dirty="0" err="1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№2» 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орода Цивильск 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/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Чувашской Республики</a:t>
            </a:r>
          </a:p>
          <a:p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2015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9" b="100000" l="2609" r="97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768753"/>
            <a:ext cx="43815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562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5" y="1412776"/>
            <a:ext cx="84580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ru-RU" sz="3200" dirty="0" smtClean="0">
                <a:effectLst/>
              </a:rPr>
              <a:t>Из истории жизни майонеза: В </a:t>
            </a:r>
            <a:r>
              <a:rPr lang="ru-RU" sz="3200" dirty="0">
                <a:effectLst/>
              </a:rPr>
              <a:t>1980 г баночка майонеза стоила 48 копеек. Столько же стоила годовая подписка на газету «Пионерская … ».</a:t>
            </a:r>
          </a:p>
          <a:p>
            <a:pPr lvl="0" algn="r"/>
            <a:r>
              <a:rPr lang="ru-RU" sz="4000" dirty="0">
                <a:solidFill>
                  <a:srgbClr val="FF0000"/>
                </a:solidFill>
                <a:effectLst/>
              </a:rPr>
              <a:t>жизнь</a:t>
            </a:r>
          </a:p>
          <a:p>
            <a:pPr lvl="0" algn="r"/>
            <a:r>
              <a:rPr lang="ru-RU" sz="4000" dirty="0">
                <a:solidFill>
                  <a:srgbClr val="FF0000"/>
                </a:solidFill>
                <a:effectLst/>
              </a:rPr>
              <a:t>правда</a:t>
            </a:r>
          </a:p>
          <a:p>
            <a:pPr algn="r"/>
            <a:r>
              <a:rPr lang="ru-RU" sz="4000" dirty="0">
                <a:solidFill>
                  <a:srgbClr val="FF0000"/>
                </a:solidFill>
                <a:effectLst/>
              </a:rPr>
              <a:t>клятва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5943251"/>
            <a:ext cx="6624637" cy="79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правда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http://bigpicture.ru/wp-content/uploads/2015/05/16564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5315435" cy="22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0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5973" y="476672"/>
            <a:ext cx="84580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ru-RU" sz="3200" dirty="0" smtClean="0">
                <a:effectLst/>
              </a:rPr>
              <a:t>Ни один новогодний вечер не обходится без популярного майонезного салата как 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…</a:t>
            </a:r>
            <a:r>
              <a:rPr lang="ru-RU" sz="3200" dirty="0" smtClean="0">
                <a:effectLst/>
              </a:rPr>
              <a:t> .</a:t>
            </a:r>
            <a:endParaRPr lang="ru-RU" sz="3200" dirty="0"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987824" y="5363271"/>
            <a:ext cx="4464496" cy="79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оливье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http://bigpicture.ru/wp-content/uploads/2015/05/16564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738" y="2132620"/>
            <a:ext cx="5315435" cy="22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8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5" y="1412776"/>
            <a:ext cx="84580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ru-RU" sz="3200" dirty="0" smtClean="0">
                <a:effectLst/>
              </a:rPr>
              <a:t>С  </a:t>
            </a:r>
            <a:r>
              <a:rPr lang="ru-RU" sz="3600" dirty="0" smtClean="0">
                <a:effectLst/>
              </a:rPr>
              <a:t>майонезом  можно   съесть  даже </a:t>
            </a:r>
            <a:r>
              <a:rPr lang="ru-RU" sz="3200" dirty="0" smtClean="0">
                <a:solidFill>
                  <a:srgbClr val="FF0000"/>
                </a:solidFill>
                <a:effectLst/>
              </a:rPr>
              <a:t>…</a:t>
            </a:r>
            <a:r>
              <a:rPr lang="ru-RU" sz="3200" dirty="0" smtClean="0">
                <a:effectLst/>
              </a:rPr>
              <a:t> . (</a:t>
            </a:r>
            <a:r>
              <a:rPr lang="ru-RU" sz="3200" dirty="0" smtClean="0">
                <a:effectLst/>
              </a:rPr>
              <a:t>Шуточная </a:t>
            </a:r>
            <a:r>
              <a:rPr lang="ru-RU" sz="3200" dirty="0" smtClean="0">
                <a:effectLst/>
              </a:rPr>
              <a:t>поговорка)</a:t>
            </a:r>
            <a:endParaRPr lang="ru-RU" sz="3200" dirty="0">
              <a:effectLst/>
            </a:endParaRPr>
          </a:p>
          <a:p>
            <a:pPr lvl="0" algn="r"/>
            <a:r>
              <a:rPr lang="ru-RU" sz="4000" dirty="0" smtClean="0">
                <a:solidFill>
                  <a:srgbClr val="FF0000"/>
                </a:solidFill>
                <a:effectLst/>
              </a:rPr>
              <a:t>шнурки</a:t>
            </a:r>
            <a:endParaRPr lang="ru-RU" sz="4000" dirty="0">
              <a:solidFill>
                <a:srgbClr val="FF0000"/>
              </a:solidFill>
              <a:effectLst/>
            </a:endParaRPr>
          </a:p>
          <a:p>
            <a:pPr lvl="0" algn="r"/>
            <a:r>
              <a:rPr lang="ru-RU" sz="4000" dirty="0" smtClean="0">
                <a:solidFill>
                  <a:srgbClr val="FF0000"/>
                </a:solidFill>
                <a:effectLst/>
              </a:rPr>
              <a:t>подошву</a:t>
            </a:r>
            <a:endParaRPr lang="ru-RU" sz="4000" dirty="0">
              <a:solidFill>
                <a:srgbClr val="FF0000"/>
              </a:solidFill>
              <a:effectLst/>
            </a:endParaRPr>
          </a:p>
          <a:p>
            <a:pPr algn="r"/>
            <a:r>
              <a:rPr lang="ru-RU" sz="4000" dirty="0" smtClean="0">
                <a:solidFill>
                  <a:srgbClr val="FF0000"/>
                </a:solidFill>
                <a:effectLst/>
              </a:rPr>
              <a:t>стельки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652120" y="5661484"/>
            <a:ext cx="2952229" cy="79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подошву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5" descr="http://bigpicture.ru/wp-content/uploads/2015/05/16564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5315435" cy="22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" y="0"/>
            <a:ext cx="909734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789040"/>
            <a:ext cx="8496944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Сегодня </a:t>
            </a:r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майонез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присутствует в блюдах почти каждого направления мировой кухни. А россияне – самые </a:t>
            </a:r>
            <a:r>
              <a:rPr lang="ru-RU" sz="2400" b="1" spc="50" dirty="0" err="1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майонезолюбивые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люди в Европе. Так что французское изобретение стало сейчас воистину национальным русским продуктом. </a:t>
            </a:r>
          </a:p>
          <a:p>
            <a:pPr algn="ctr"/>
            <a:endParaRPr lang="ru-RU" sz="24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21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5" r="-26"/>
          <a:stretch/>
        </p:blipFill>
        <p:spPr bwMode="auto">
          <a:xfrm>
            <a:off x="0" y="0"/>
            <a:ext cx="9144000" cy="6868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605" y="0"/>
            <a:ext cx="4124347" cy="67403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Приверженцы здорового образа жизни обходят его стороной, а любители плотно поесть добавляют его практически в любое блюдо. Майонез — это холодный калорийный соус, для приготовления которого используют растительное масло, яичные желтки, уксус (лимонный сок), сахар, соль, горчицу и </a:t>
            </a:r>
            <a:endParaRPr lang="ru-RU" sz="2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приправы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69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4" r="4385"/>
          <a:stretch/>
        </p:blipFill>
        <p:spPr bwMode="auto">
          <a:xfrm>
            <a:off x="0" y="-16084"/>
            <a:ext cx="9144000" cy="687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9532" y="116632"/>
            <a:ext cx="8424936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Распространено мнение, что майонез вреден для организма. Это неверно! </a:t>
            </a:r>
            <a:endParaRPr lang="ru-RU" sz="2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На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60% он состоит из растительного масла. Для улучшения пищеварения необходимо употреблять по столовой ложке масла </a:t>
            </a:r>
            <a:endParaRPr lang="ru-RU" sz="2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день. Вы можете выпить эту ложку</a:t>
            </a:r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?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майонез обеспечит вас </a:t>
            </a:r>
            <a:endParaRPr lang="ru-RU" sz="2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необходимой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дозой масла.</a:t>
            </a:r>
          </a:p>
        </p:txBody>
      </p:sp>
    </p:spTree>
    <p:extLst>
      <p:ext uri="{BB962C8B-B14F-4D97-AF65-F5344CB8AC3E}">
        <p14:creationId xmlns:p14="http://schemas.microsoft.com/office/powerpoint/2010/main" val="370240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18"/>
          <a:stretch/>
        </p:blipFill>
        <p:spPr bwMode="auto">
          <a:xfrm>
            <a:off x="1" y="-8272"/>
            <a:ext cx="9144000" cy="6866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746" y="116632"/>
            <a:ext cx="3818198" cy="65556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Каким майонезом заправить блюда, выбирать вам. Сейчас  производится большое разнообразие майонеза. Хотите, готовьте его дома. </a:t>
            </a:r>
          </a:p>
          <a:p>
            <a:r>
              <a:rPr lang="ru-RU" sz="28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Выбор за вами, каким майонезом себя баловать.</a:t>
            </a:r>
            <a:endParaRPr lang="ru-RU" sz="28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52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bigpicture.ru/wp-content/uploads/2015/05/16564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859" y="4437112"/>
            <a:ext cx="5315435" cy="22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cPrfIjmluw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15616" y="220728"/>
            <a:ext cx="7017923" cy="394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5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764704"/>
            <a:ext cx="513640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</a:t>
            </a:r>
          </a:p>
          <a:p>
            <a:endParaRPr lang="ru-RU" dirty="0" smtClean="0"/>
          </a:p>
          <a:p>
            <a:r>
              <a:rPr lang="en-US" dirty="0">
                <a:hlinkClick r:id="rId2"/>
              </a:rPr>
              <a:t>http://www.foodclub.ru/blogs/group/46/blog/1221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pikabu.ru/story/faktyi_o_mayoneze_1459698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88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9" r="1355"/>
          <a:stretch/>
        </p:blipFill>
        <p:spPr bwMode="auto">
          <a:xfrm>
            <a:off x="0" y="-14330"/>
            <a:ext cx="9144000" cy="687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04664"/>
            <a:ext cx="2880320" cy="63709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календаре праздников есть  День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рождения майонеза </a:t>
            </a:r>
            <a:r>
              <a:rPr lang="ru-RU" sz="2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и  этому событию отвели дату 28 мая. Мир празднует день рождения  одного </a:t>
            </a:r>
            <a:r>
              <a:rPr lang="ru-RU" sz="2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из самых популярных в нашей стране соусов.</a:t>
            </a:r>
          </a:p>
        </p:txBody>
      </p:sp>
    </p:spTree>
    <p:extLst>
      <p:ext uri="{BB962C8B-B14F-4D97-AF65-F5344CB8AC3E}">
        <p14:creationId xmlns:p14="http://schemas.microsoft.com/office/powerpoint/2010/main" val="7867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06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26602" y="3861047"/>
            <a:ext cx="7704856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Ох уж этот майонез: факты и мифы </a:t>
            </a:r>
            <a:endParaRPr lang="ru-RU" sz="4400" b="1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4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 </a:t>
            </a:r>
            <a:r>
              <a:rPr lang="ru-RU" sz="44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самом популярном соусе</a:t>
            </a:r>
          </a:p>
        </p:txBody>
      </p:sp>
    </p:spTree>
    <p:extLst>
      <p:ext uri="{BB962C8B-B14F-4D97-AF65-F5344CB8AC3E}">
        <p14:creationId xmlns:p14="http://schemas.microsoft.com/office/powerpoint/2010/main" val="73416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95536" y="1196752"/>
            <a:ext cx="84580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dirty="0">
                <a:effectLst/>
              </a:rPr>
              <a:t>Весь процесс происхождения майонеза 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происходил во… городе </a:t>
            </a:r>
            <a:r>
              <a:rPr lang="ru-RU" dirty="0" err="1">
                <a:effectLst/>
              </a:rPr>
              <a:t>Маон</a:t>
            </a:r>
            <a:r>
              <a:rPr lang="ru-RU" dirty="0">
                <a:effectLst/>
              </a:rPr>
              <a:t> .</a:t>
            </a:r>
          </a:p>
          <a:p>
            <a:pPr marL="742950" lvl="0" indent="-742950" algn="l">
              <a:buFont typeface="+mj-lt"/>
              <a:buAutoNum type="alphaLcParenR"/>
            </a:pPr>
            <a:r>
              <a:rPr lang="ru-RU" sz="3600" dirty="0">
                <a:solidFill>
                  <a:srgbClr val="FF0000"/>
                </a:solidFill>
                <a:effectLst/>
              </a:rPr>
              <a:t>французском</a:t>
            </a:r>
          </a:p>
          <a:p>
            <a:pPr marL="742950" lvl="0" indent="-742950" algn="l">
              <a:buFont typeface="+mj-lt"/>
              <a:buAutoNum type="alphaLcParenR"/>
            </a:pPr>
            <a:r>
              <a:rPr lang="ru-RU" sz="3600" dirty="0">
                <a:solidFill>
                  <a:srgbClr val="FF0000"/>
                </a:solidFill>
                <a:effectLst/>
              </a:rPr>
              <a:t>итальянском</a:t>
            </a:r>
          </a:p>
          <a:p>
            <a:pPr marL="742950" lvl="0" indent="-742950" algn="l">
              <a:buFont typeface="+mj-lt"/>
              <a:buAutoNum type="alphaLcParenR"/>
            </a:pPr>
            <a:r>
              <a:rPr lang="ru-RU" sz="3600" dirty="0">
                <a:solidFill>
                  <a:srgbClr val="FF0000"/>
                </a:solidFill>
                <a:effectLst/>
              </a:rPr>
              <a:t>английском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1555" y="3566887"/>
            <a:ext cx="66246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французском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9" name="Picture 5" descr="http://bigpicture.ru/wp-content/uploads/2015/05/16564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111" y="4544081"/>
            <a:ext cx="5315435" cy="22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68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196752"/>
            <a:ext cx="84580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ru-RU" sz="4000" dirty="0">
                <a:effectLst/>
              </a:rPr>
              <a:t>В том далеком  1756 году … оккупировали французские земли в ходе Семилетней войны (1756-1763).</a:t>
            </a:r>
          </a:p>
          <a:p>
            <a:pPr lvl="0" algn="l"/>
            <a:r>
              <a:rPr lang="ru-RU" sz="3600" dirty="0">
                <a:solidFill>
                  <a:srgbClr val="FF0000"/>
                </a:solidFill>
                <a:effectLst/>
              </a:rPr>
              <a:t>англичане</a:t>
            </a:r>
          </a:p>
          <a:p>
            <a:pPr lvl="0" algn="l"/>
            <a:r>
              <a:rPr lang="ru-RU" sz="3600" dirty="0">
                <a:solidFill>
                  <a:srgbClr val="FF0000"/>
                </a:solidFill>
                <a:effectLst/>
              </a:rPr>
              <a:t>французы</a:t>
            </a:r>
          </a:p>
          <a:p>
            <a:pPr lvl="0" algn="l"/>
            <a:r>
              <a:rPr lang="ru-RU" sz="3600" dirty="0">
                <a:solidFill>
                  <a:srgbClr val="FF0000"/>
                </a:solidFill>
                <a:effectLst/>
              </a:rPr>
              <a:t>итальянцы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5943251"/>
            <a:ext cx="6624637" cy="79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англичане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http://bigpicture.ru/wp-content/uploads/2015/05/16564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184" y="2308587"/>
            <a:ext cx="5315435" cy="22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80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55197" y="3429000"/>
            <a:ext cx="84580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ru-RU" sz="2800" dirty="0">
                <a:effectLst/>
              </a:rPr>
              <a:t>Во французских войсках маршала Луи Франсуа </a:t>
            </a:r>
            <a:r>
              <a:rPr lang="ru-RU" sz="2800" dirty="0" err="1">
                <a:effectLst/>
              </a:rPr>
              <a:t>Армана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дю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Плесси</a:t>
            </a:r>
            <a:r>
              <a:rPr lang="ru-RU" sz="2800" dirty="0">
                <a:effectLst/>
              </a:rPr>
              <a:t>, герцога Ришелье, возникла большая проблема со снабжением продуктами – остались только растительное масло, яйца и … .</a:t>
            </a:r>
          </a:p>
          <a:p>
            <a:pPr lvl="0"/>
            <a:r>
              <a:rPr lang="ru-RU" sz="3600" dirty="0">
                <a:solidFill>
                  <a:srgbClr val="FF0000"/>
                </a:solidFill>
                <a:effectLst/>
              </a:rPr>
              <a:t>яблоки</a:t>
            </a:r>
          </a:p>
          <a:p>
            <a:pPr lvl="0"/>
            <a:r>
              <a:rPr lang="ru-RU" sz="3600" dirty="0">
                <a:solidFill>
                  <a:srgbClr val="FF0000"/>
                </a:solidFill>
                <a:effectLst/>
              </a:rPr>
              <a:t>виноград</a:t>
            </a:r>
          </a:p>
          <a:p>
            <a:pPr lvl="0"/>
            <a:r>
              <a:rPr lang="ru-RU" sz="3600" dirty="0">
                <a:solidFill>
                  <a:srgbClr val="FF0000"/>
                </a:solidFill>
                <a:effectLst/>
              </a:rPr>
              <a:t>лимоны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5943251"/>
            <a:ext cx="6624637" cy="79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лимоны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http://bigpicture.ru/wp-content/uploads/2015/05/16564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315435" cy="22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78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11122" y="2348880"/>
            <a:ext cx="835629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3200" dirty="0">
                <a:effectLst/>
              </a:rPr>
              <a:t>Поскольку </a:t>
            </a:r>
            <a:endParaRPr lang="ru-RU" sz="3200" dirty="0" smtClean="0">
              <a:effectLst/>
            </a:endParaRPr>
          </a:p>
          <a:p>
            <a:pPr algn="l"/>
            <a:r>
              <a:rPr lang="ru-RU" sz="3200" dirty="0" smtClean="0">
                <a:effectLst/>
              </a:rPr>
              <a:t>ежедневные </a:t>
            </a:r>
            <a:r>
              <a:rPr lang="ru-RU" sz="3200" dirty="0">
                <a:effectLst/>
              </a:rPr>
              <a:t>… </a:t>
            </a:r>
            <a:endParaRPr lang="ru-RU" sz="3200" dirty="0" smtClean="0">
              <a:effectLst/>
            </a:endParaRPr>
          </a:p>
          <a:p>
            <a:pPr algn="l"/>
            <a:r>
              <a:rPr lang="ru-RU" sz="3200" dirty="0" smtClean="0">
                <a:effectLst/>
              </a:rPr>
              <a:t>уже </a:t>
            </a:r>
            <a:r>
              <a:rPr lang="ru-RU" sz="3200" dirty="0">
                <a:effectLst/>
              </a:rPr>
              <a:t>успели </a:t>
            </a:r>
            <a:endParaRPr lang="ru-RU" sz="3200" dirty="0" smtClean="0">
              <a:effectLst/>
            </a:endParaRPr>
          </a:p>
          <a:p>
            <a:pPr algn="l"/>
            <a:r>
              <a:rPr lang="ru-RU" sz="3200" dirty="0" smtClean="0">
                <a:effectLst/>
              </a:rPr>
              <a:t>поднадоесть</a:t>
            </a:r>
            <a:r>
              <a:rPr lang="ru-RU" sz="3200" dirty="0">
                <a:effectLst/>
              </a:rPr>
              <a:t>, </a:t>
            </a:r>
            <a:endParaRPr lang="ru-RU" sz="3200" dirty="0" smtClean="0">
              <a:effectLst/>
            </a:endParaRPr>
          </a:p>
          <a:p>
            <a:pPr algn="l"/>
            <a:r>
              <a:rPr lang="ru-RU" sz="3200" dirty="0" smtClean="0">
                <a:effectLst/>
              </a:rPr>
              <a:t>герцог </a:t>
            </a:r>
            <a:r>
              <a:rPr lang="ru-RU" sz="3200" dirty="0">
                <a:effectLst/>
              </a:rPr>
              <a:t>Ришелье </a:t>
            </a:r>
            <a:endParaRPr lang="ru-RU" sz="3200" dirty="0" smtClean="0">
              <a:effectLst/>
            </a:endParaRPr>
          </a:p>
          <a:p>
            <a:pPr algn="l"/>
            <a:r>
              <a:rPr lang="ru-RU" sz="3200" dirty="0" smtClean="0">
                <a:effectLst/>
              </a:rPr>
              <a:t>приказал </a:t>
            </a:r>
          </a:p>
          <a:p>
            <a:pPr algn="l"/>
            <a:r>
              <a:rPr lang="ru-RU" sz="3200" dirty="0">
                <a:effectLst/>
              </a:rPr>
              <a:t>п</a:t>
            </a:r>
            <a:r>
              <a:rPr lang="ru-RU" sz="3200" dirty="0" smtClean="0">
                <a:effectLst/>
              </a:rPr>
              <a:t>овару приготовить из </a:t>
            </a:r>
            <a:r>
              <a:rPr lang="ru-RU" sz="3200" dirty="0">
                <a:effectLst/>
              </a:rPr>
              <a:t>имеющихся продуктов какое-либо необычное кушанье.</a:t>
            </a:r>
          </a:p>
          <a:p>
            <a:pPr lvl="0" algn="l"/>
            <a:r>
              <a:rPr lang="ru-RU" sz="4000" dirty="0">
                <a:solidFill>
                  <a:srgbClr val="FF0000"/>
                </a:solidFill>
                <a:effectLst/>
              </a:rPr>
              <a:t>омлеты</a:t>
            </a:r>
          </a:p>
          <a:p>
            <a:pPr lvl="0" algn="l"/>
            <a:r>
              <a:rPr lang="ru-RU" sz="4000" dirty="0">
                <a:solidFill>
                  <a:srgbClr val="FF0000"/>
                </a:solidFill>
                <a:effectLst/>
              </a:rPr>
              <a:t>блины</a:t>
            </a:r>
          </a:p>
          <a:p>
            <a:pPr algn="l"/>
            <a:r>
              <a:rPr lang="ru-RU" sz="4000" dirty="0">
                <a:solidFill>
                  <a:srgbClr val="FF0000"/>
                </a:solidFill>
                <a:effectLst/>
              </a:rPr>
              <a:t>пюре</a:t>
            </a:r>
            <a:endParaRPr lang="ru-RU" sz="360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5943251"/>
            <a:ext cx="6624637" cy="79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омлеты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http://bigpicture.ru/wp-content/uploads/2015/05/16564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22624"/>
            <a:ext cx="5315435" cy="22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8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4669" y="1628800"/>
            <a:ext cx="84580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3200" dirty="0">
                <a:effectLst/>
              </a:rPr>
              <a:t>Повар, не сумев добыть больше никаких дополнительных продуктов, решил приготовить … на основе растительного масла, который получился  на редкость вкусным, пришелся по душе французским военным.</a:t>
            </a:r>
          </a:p>
          <a:p>
            <a:pPr lvl="0" algn="r"/>
            <a:r>
              <a:rPr lang="ru-RU" sz="3200" dirty="0">
                <a:solidFill>
                  <a:srgbClr val="FF0000"/>
                </a:solidFill>
                <a:effectLst/>
              </a:rPr>
              <a:t>подливу</a:t>
            </a:r>
          </a:p>
          <a:p>
            <a:pPr lvl="0" algn="r"/>
            <a:r>
              <a:rPr lang="ru-RU" sz="3200" dirty="0">
                <a:solidFill>
                  <a:srgbClr val="FF0000"/>
                </a:solidFill>
                <a:effectLst/>
              </a:rPr>
              <a:t>соус</a:t>
            </a:r>
          </a:p>
          <a:p>
            <a:pPr lvl="0" algn="r"/>
            <a:r>
              <a:rPr lang="ru-RU" sz="3200" dirty="0">
                <a:solidFill>
                  <a:srgbClr val="FF0000"/>
                </a:solidFill>
                <a:effectLst/>
              </a:rPr>
              <a:t>кетчуп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28185" y="4540722"/>
            <a:ext cx="2448272" cy="79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r" eaLnBrk="1" hangingPunct="1">
              <a:buClr>
                <a:srgbClr val="A50021"/>
              </a:buClr>
              <a:buNone/>
              <a:defRPr/>
            </a:pPr>
            <a:r>
              <a:rPr lang="ru-RU" sz="4400" b="1" kern="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соус</a:t>
            </a:r>
            <a:endParaRPr lang="en-US" sz="44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 descr="http://bigpicture.ru/wp-content/uploads/2015/05/16564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5315435" cy="22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8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536" y="1196752"/>
            <a:ext cx="845808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ru-RU" sz="4000" dirty="0">
                <a:effectLst/>
              </a:rPr>
              <a:t>И было названо это кушанье  «майонезом» – по-французски «</a:t>
            </a:r>
            <a:r>
              <a:rPr lang="ru-RU" sz="4000" dirty="0" err="1">
                <a:effectLst/>
              </a:rPr>
              <a:t>mayonnaise</a:t>
            </a:r>
            <a:r>
              <a:rPr lang="ru-RU" sz="4000" dirty="0">
                <a:effectLst/>
              </a:rPr>
              <a:t>», то есть «</a:t>
            </a:r>
            <a:r>
              <a:rPr lang="ru-RU" sz="4000" dirty="0" err="1">
                <a:effectLst/>
              </a:rPr>
              <a:t>маонским</a:t>
            </a:r>
            <a:r>
              <a:rPr lang="ru-RU" sz="4000" dirty="0">
                <a:effectLst/>
              </a:rPr>
              <a:t>», так как французское написание названия города, где все это происходило, </a:t>
            </a:r>
            <a:r>
              <a:rPr lang="ru-RU" sz="4000" dirty="0" err="1">
                <a:effectLst/>
              </a:rPr>
              <a:t>Маон</a:t>
            </a:r>
            <a:r>
              <a:rPr lang="ru-RU" sz="4000" dirty="0">
                <a:effectLst/>
              </a:rPr>
              <a:t> – «</a:t>
            </a:r>
            <a:r>
              <a:rPr lang="ru-RU" sz="4000" dirty="0" err="1">
                <a:effectLst/>
              </a:rPr>
              <a:t>Mahon</a:t>
            </a:r>
            <a:r>
              <a:rPr lang="ru-RU" sz="4000" dirty="0">
                <a:effectLst/>
              </a:rPr>
              <a:t>».</a:t>
            </a:r>
          </a:p>
        </p:txBody>
      </p:sp>
      <p:pic>
        <p:nvPicPr>
          <p:cNvPr id="6" name="Picture 5" descr="http://bigpicture.ru/wp-content/uploads/2015/05/16564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221088"/>
            <a:ext cx="5315435" cy="223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7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449</Words>
  <Application>Microsoft Office PowerPoint</Application>
  <PresentationFormat>Экран (4:3)</PresentationFormat>
  <Paragraphs>73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2015-05-28T19:01:09Z</dcterms:created>
  <dcterms:modified xsi:type="dcterms:W3CDTF">2015-05-29T02:59:52Z</dcterms:modified>
</cp:coreProperties>
</file>