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6" r:id="rId5"/>
    <p:sldId id="269" r:id="rId6"/>
    <p:sldId id="266" r:id="rId7"/>
    <p:sldId id="268" r:id="rId8"/>
    <p:sldId id="271" r:id="rId9"/>
    <p:sldId id="262" r:id="rId10"/>
    <p:sldId id="259" r:id="rId11"/>
    <p:sldId id="261" r:id="rId12"/>
    <p:sldId id="272" r:id="rId13"/>
    <p:sldId id="264" r:id="rId14"/>
    <p:sldId id="263" r:id="rId15"/>
    <p:sldId id="265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407F1-F09E-4D26-8D11-F3C42B72336E}" type="datetimeFigureOut">
              <a:rPr lang="ru-RU" smtClean="0"/>
              <a:pPr/>
              <a:t>30.05.2015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BB3E9-ECE1-4037-BE73-B85FF875E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uzinet.ru/zaniatia/zagadki/zagadki-o-romashk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nsportal.ru/detskiy-sad/okruzhayushchiy-mir/2013/10/28/ekologicheskiy-proekt-takaya-raznaya-romashka" TargetMode="External"/><Relationship Id="rId5" Type="http://schemas.openxmlformats.org/officeDocument/2006/relationships/hyperlink" Target="http://mirpozitiv.ru/publ/zanimatelnoe/legendy_o_romashke/5-1-0-511" TargetMode="External"/><Relationship Id="rId4" Type="http://schemas.openxmlformats.org/officeDocument/2006/relationships/hyperlink" Target="http://newchild.dp.ua/biblioteka/stihi-dlya-detei/84-stihi-o-cvetah-romashk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Диск D копия\Фоны . Обои\ЛЕТО\0_a46df_39c453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09538"/>
            <a:ext cx="9324528" cy="70770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1412776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Презентация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к учебно-исследовательской работе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 «Знай и люби родную природу.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Ромашка – королева лугов</a:t>
            </a: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75856" y="4725144"/>
            <a:ext cx="58681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Шайдурова Валентина Федоровна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учитель английского языка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ГБОУ «Школа №106»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Санкт-Петербург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4048" y="6237312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2015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403648" y="54868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/>
              <a:t>Стоит в саду кудряшка -</a:t>
            </a:r>
            <a:br>
              <a:rPr lang="ru-RU" sz="2800" b="1" dirty="0" smtClean="0"/>
            </a:br>
            <a:r>
              <a:rPr lang="ru-RU" sz="2800" b="1" dirty="0" smtClean="0"/>
              <a:t>Белая рубашка,</a:t>
            </a:r>
            <a:br>
              <a:rPr lang="ru-RU" sz="2800" b="1" dirty="0" smtClean="0"/>
            </a:br>
            <a:r>
              <a:rPr lang="ru-RU" sz="2800" b="1" dirty="0" smtClean="0"/>
              <a:t>Сердечко золотое.</a:t>
            </a:r>
            <a:br>
              <a:rPr lang="ru-RU" sz="2800" b="1" dirty="0" smtClean="0"/>
            </a:br>
            <a:r>
              <a:rPr lang="ru-RU" sz="2800" b="1" dirty="0" smtClean="0"/>
              <a:t>Что это такое?</a:t>
            </a:r>
            <a:br>
              <a:rPr lang="ru-RU" sz="2800" b="1" dirty="0" smtClean="0"/>
            </a:br>
            <a:r>
              <a:rPr lang="ru-RU" sz="2800" b="1" dirty="0" smtClean="0"/>
              <a:t>(Ромашка)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2780928"/>
            <a:ext cx="60606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В поле бескрайнем сестрички стоят,</a:t>
            </a:r>
            <a:br>
              <a:rPr lang="ru-RU" sz="2800" b="1" dirty="0" smtClean="0"/>
            </a:br>
            <a:r>
              <a:rPr lang="ru-RU" sz="2800" b="1" dirty="0" smtClean="0"/>
              <a:t>Жёлтые глазки на солнце глядят,</a:t>
            </a:r>
            <a:br>
              <a:rPr lang="ru-RU" sz="2800" b="1" dirty="0" smtClean="0"/>
            </a:br>
            <a:r>
              <a:rPr lang="ru-RU" sz="2800" b="1" dirty="0" smtClean="0"/>
              <a:t>У каждой сестрички - белы реснички.</a:t>
            </a:r>
            <a:br>
              <a:rPr lang="ru-RU" sz="2800" b="1" dirty="0" smtClean="0"/>
            </a:br>
            <a:r>
              <a:rPr lang="ru-RU" sz="2800" b="1" dirty="0" smtClean="0"/>
              <a:t>(Ромашка)</a:t>
            </a:r>
          </a:p>
        </p:txBody>
      </p:sp>
      <p:sp>
        <p:nvSpPr>
          <p:cNvPr id="5" name="Action Button: Beginning 4">
            <a:hlinkClick r:id="rId3" action="ppaction://hlinksldjump" highlightClick="1"/>
          </p:cNvPr>
          <p:cNvSpPr/>
          <p:nvPr/>
        </p:nvSpPr>
        <p:spPr>
          <a:xfrm>
            <a:off x="8028384" y="5661248"/>
            <a:ext cx="576064" cy="39434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4344" y="0"/>
            <a:ext cx="9338344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979712" y="836712"/>
            <a:ext cx="71642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 smtClean="0">
                <a:solidFill>
                  <a:srgbClr val="C00000"/>
                </a:solidFill>
              </a:rPr>
              <a:t>Учебно-исследовательская работа</a:t>
            </a:r>
          </a:p>
          <a:p>
            <a:pPr algn="r"/>
            <a:endParaRPr lang="ru-RU" sz="3200" b="1" dirty="0" smtClean="0">
              <a:solidFill>
                <a:srgbClr val="C00000"/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Задания для исследования:</a:t>
            </a:r>
          </a:p>
          <a:p>
            <a:pPr algn="r"/>
            <a:endParaRPr lang="ru-RU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- рассмотрите цветок ромашки</a:t>
            </a:r>
          </a:p>
          <a:p>
            <a:pPr algn="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- найдите корень, стебель, листочки, цветок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344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27784" y="16288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Вопросы для исследования:</a:t>
            </a:r>
          </a:p>
          <a:p>
            <a:r>
              <a:rPr lang="ru-RU" sz="2800" b="1" dirty="0" smtClean="0"/>
              <a:t>«Зачем ромашке корень?», «Чем отличаются садовая и лекарственная ромашка?» </a:t>
            </a:r>
            <a:endParaRPr lang="ru-RU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1052736"/>
            <a:ext cx="51377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Создание гербария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 из разных сортов ромашки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Action Button: Beginning 3">
            <a:hlinkClick r:id="rId3" action="ppaction://hlinksldjump" highlightClick="1"/>
          </p:cNvPr>
          <p:cNvSpPr/>
          <p:nvPr/>
        </p:nvSpPr>
        <p:spPr>
          <a:xfrm>
            <a:off x="8028384" y="5661248"/>
            <a:ext cx="576064" cy="39434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19264" y="332656"/>
            <a:ext cx="66247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Творческие работы</a:t>
            </a:r>
          </a:p>
          <a:p>
            <a:pPr algn="r"/>
            <a:endParaRPr lang="ru-RU" sz="2800" b="1" dirty="0" smtClean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</a:rPr>
              <a:t>сочинение сказок, рассказов о ромашке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</a:rPr>
              <a:t>рисование картинок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chemeClr val="bg1"/>
                </a:solidFill>
              </a:rPr>
              <a:t> выполнение проектных работ и их презентация</a:t>
            </a:r>
          </a:p>
        </p:txBody>
      </p:sp>
      <p:sp>
        <p:nvSpPr>
          <p:cNvPr id="5" name="Action Button: Beginning 4">
            <a:hlinkClick r:id="rId3" action="ppaction://hlinksldjump" highlightClick="1"/>
          </p:cNvPr>
          <p:cNvSpPr/>
          <p:nvPr/>
        </p:nvSpPr>
        <p:spPr>
          <a:xfrm>
            <a:off x="8028384" y="5661248"/>
            <a:ext cx="576064" cy="39434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19872" y="980728"/>
            <a:ext cx="32752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Дидактические игры </a:t>
            </a:r>
          </a:p>
          <a:p>
            <a:r>
              <a:rPr lang="ru-RU" sz="2400" b="1" dirty="0" smtClean="0"/>
              <a:t>«Узнай по запаху» </a:t>
            </a:r>
          </a:p>
          <a:p>
            <a:r>
              <a:rPr lang="ru-RU" sz="2400" b="1" dirty="0" smtClean="0"/>
              <a:t>«Где растут?»</a:t>
            </a:r>
          </a:p>
          <a:p>
            <a:r>
              <a:rPr lang="ru-RU" sz="2400" b="1" dirty="0" smtClean="0"/>
              <a:t>«Кто быстрее?»</a:t>
            </a:r>
          </a:p>
          <a:p>
            <a:r>
              <a:rPr lang="ru-RU" sz="2400" b="1" dirty="0" smtClean="0"/>
              <a:t>«Найди по описанию» </a:t>
            </a:r>
          </a:p>
          <a:p>
            <a:endParaRPr lang="ru-RU" sz="2400" b="1" dirty="0" smtClean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Настольные игры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/>
              <a:t>«Сложи цветок»</a:t>
            </a:r>
          </a:p>
          <a:p>
            <a:r>
              <a:rPr lang="ru-RU" sz="2400" b="1" dirty="0" smtClean="0"/>
              <a:t> «Клумба»</a:t>
            </a:r>
          </a:p>
          <a:p>
            <a:r>
              <a:rPr lang="ru-RU" sz="2400" b="1" dirty="0" smtClean="0"/>
              <a:t> «Что где растет?» </a:t>
            </a:r>
            <a:endParaRPr lang="ru-RU" sz="2400" b="1" dirty="0"/>
          </a:p>
        </p:txBody>
      </p:sp>
      <p:sp>
        <p:nvSpPr>
          <p:cNvPr id="4" name="Action Button: Beginning 3">
            <a:hlinkClick r:id="rId3" action="ppaction://hlinksldjump" highlightClick="1"/>
          </p:cNvPr>
          <p:cNvSpPr/>
          <p:nvPr/>
        </p:nvSpPr>
        <p:spPr>
          <a:xfrm>
            <a:off x="8028384" y="5661248"/>
            <a:ext cx="576064" cy="394344"/>
          </a:xfrm>
          <a:prstGeom prst="actionButtonBeginning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267744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hlinkClick r:id="rId3"/>
              </a:rPr>
              <a:t>http://yuzinet.ru/zaniatia/zagadki/zagadki-o-romashke.html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476672"/>
            <a:ext cx="1228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2195736" y="17728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>
                <a:hlinkClick r:id="rId4"/>
              </a:rPr>
              <a:t>http://newchild.dp.ua/biblioteka/stihi-dlya-detei/84-stihi-o-cvetah-romashka.html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5"/>
              </a:rPr>
              <a:t>http://mirpozitiv.ru/publ/zanimatelnoe/legendy_o_romashke/5-1-0-511</a:t>
            </a:r>
            <a:r>
              <a:rPr lang="ru-RU" dirty="0" smtClean="0"/>
              <a:t> </a:t>
            </a:r>
          </a:p>
          <a:p>
            <a:r>
              <a:rPr lang="ru-RU" u="sng" dirty="0" smtClean="0">
                <a:hlinkClick r:id="rId6"/>
              </a:rPr>
              <a:t>http://nsportal.ru/detskiy-sad/okruzhayushchiy-mir/2013/10/28/ekologicheskiy-proekt-takaya-raznaya-romashka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27784" y="1124744"/>
            <a:ext cx="59245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Содержание</a:t>
            </a:r>
          </a:p>
          <a:p>
            <a:endParaRPr lang="ru-RU" sz="2400" b="1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Подготовка к исследовательской работе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Исследовательская работа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Творческая работа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Дидактические и настольные игры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Action Button: Forward or Next 3">
            <a:hlinkClick r:id="rId3" action="ppaction://hlinksldjump" highlightClick="1"/>
          </p:cNvPr>
          <p:cNvSpPr/>
          <p:nvPr/>
        </p:nvSpPr>
        <p:spPr>
          <a:xfrm>
            <a:off x="8604448" y="1988840"/>
            <a:ext cx="323528" cy="288032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ction Button: Forward or Next 4">
            <a:hlinkClick r:id="rId4" action="ppaction://hlinksldjump" highlightClick="1"/>
          </p:cNvPr>
          <p:cNvSpPr/>
          <p:nvPr/>
        </p:nvSpPr>
        <p:spPr>
          <a:xfrm>
            <a:off x="8604448" y="2348880"/>
            <a:ext cx="323528" cy="288032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ction Button: Forward or Next 5">
            <a:hlinkClick r:id="rId5" action="ppaction://hlinksldjump" highlightClick="1"/>
          </p:cNvPr>
          <p:cNvSpPr/>
          <p:nvPr/>
        </p:nvSpPr>
        <p:spPr>
          <a:xfrm>
            <a:off x="8604448" y="2708920"/>
            <a:ext cx="323528" cy="288032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Action Button: Forward or Next 6">
            <a:hlinkClick r:id="rId6" action="ppaction://hlinksldjump" highlightClick="1"/>
          </p:cNvPr>
          <p:cNvSpPr/>
          <p:nvPr/>
        </p:nvSpPr>
        <p:spPr>
          <a:xfrm>
            <a:off x="8604448" y="3140968"/>
            <a:ext cx="323528" cy="288032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827584" y="908720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solidFill>
                  <a:srgbClr val="FFC000"/>
                </a:solidFill>
              </a:rPr>
              <a:t>Беседа по принципу трех вопросов</a:t>
            </a:r>
            <a:r>
              <a:rPr lang="ru-RU" sz="3200" b="1" dirty="0" smtClean="0">
                <a:solidFill>
                  <a:srgbClr val="FFC000"/>
                </a:solidFill>
              </a:rPr>
              <a:t>:</a:t>
            </a:r>
          </a:p>
          <a:p>
            <a:pPr algn="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endParaRPr lang="ru-RU" sz="3200" b="1" dirty="0">
              <a:solidFill>
                <a:schemeClr val="bg1"/>
              </a:solidFill>
            </a:endParaRPr>
          </a:p>
          <a:p>
            <a:pPr algn="r">
              <a:buFontTx/>
              <a:buChar char="-"/>
            </a:pPr>
            <a:r>
              <a:rPr lang="ru-RU" sz="3200" b="1" dirty="0" smtClean="0">
                <a:solidFill>
                  <a:schemeClr val="bg1"/>
                </a:solidFill>
              </a:rPr>
              <a:t> что </a:t>
            </a:r>
            <a:r>
              <a:rPr lang="ru-RU" sz="3200" b="1" dirty="0">
                <a:solidFill>
                  <a:schemeClr val="bg1"/>
                </a:solidFill>
              </a:rPr>
              <a:t>мы знаем о ромашке?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r">
              <a:buFontTx/>
              <a:buChar char="-"/>
            </a:pPr>
            <a:r>
              <a:rPr lang="ru-RU" sz="3200" b="1" dirty="0" smtClean="0">
                <a:solidFill>
                  <a:schemeClr val="bg1"/>
                </a:solidFill>
              </a:rPr>
              <a:t> что </a:t>
            </a:r>
            <a:r>
              <a:rPr lang="ru-RU" sz="3200" b="1" dirty="0">
                <a:solidFill>
                  <a:schemeClr val="bg1"/>
                </a:solidFill>
              </a:rPr>
              <a:t>мы хотим узнать о ней? 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r">
              <a:buFontTx/>
              <a:buChar char="-"/>
            </a:pPr>
            <a:r>
              <a:rPr lang="ru-RU" sz="3200" b="1" dirty="0">
                <a:solidFill>
                  <a:schemeClr val="bg1"/>
                </a:solidFill>
              </a:rPr>
              <a:t> к</a:t>
            </a:r>
            <a:r>
              <a:rPr lang="ru-RU" sz="3200" b="1" dirty="0" smtClean="0">
                <a:solidFill>
                  <a:schemeClr val="bg1"/>
                </a:solidFill>
              </a:rPr>
              <a:t>ак </a:t>
            </a:r>
            <a:r>
              <a:rPr lang="ru-RU" sz="3200" b="1" dirty="0">
                <a:solidFill>
                  <a:schemeClr val="bg1"/>
                </a:solidFill>
              </a:rPr>
              <a:t>это сделать</a:t>
            </a:r>
            <a:r>
              <a:rPr lang="ru-RU" sz="3200" b="1" dirty="0" smtClean="0">
                <a:solidFill>
                  <a:schemeClr val="bg1"/>
                </a:solidFill>
              </a:rPr>
              <a:t>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476672"/>
            <a:ext cx="819083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Широко распространённое лекарственное растение очень любимо народом </a:t>
            </a:r>
          </a:p>
          <a:p>
            <a:r>
              <a:rPr lang="ru-RU" b="1" dirty="0" smtClean="0"/>
              <a:t>не только за свои хорошо известные лечебные свойства – </a:t>
            </a:r>
          </a:p>
          <a:p>
            <a:r>
              <a:rPr lang="ru-RU" b="1" dirty="0" smtClean="0"/>
              <a:t>издревле на лепестках этого растения гадали, </a:t>
            </a:r>
          </a:p>
          <a:p>
            <a:r>
              <a:rPr lang="ru-RU" b="1" dirty="0" smtClean="0"/>
              <a:t>поверяя ему сердечные тайны.</a:t>
            </a:r>
          </a:p>
          <a:p>
            <a:r>
              <a:rPr lang="ru-RU" b="1" dirty="0" smtClean="0"/>
              <a:t> «Любит - не любит, к сердцу прижмет - к черту пошлет», это о ней, о ромашке.</a:t>
            </a:r>
          </a:p>
          <a:p>
            <a:r>
              <a:rPr lang="ru-RU" b="1" dirty="0" smtClean="0"/>
              <a:t> Само-собой, что довольно много о ромашке загадок, </a:t>
            </a:r>
          </a:p>
          <a:p>
            <a:r>
              <a:rPr lang="ru-RU" b="1" dirty="0" smtClean="0"/>
              <a:t>стихов и пословиц с поговорками – </a:t>
            </a:r>
          </a:p>
          <a:p>
            <a:r>
              <a:rPr lang="ru-RU" b="1" dirty="0" smtClean="0"/>
              <a:t>как хорошо известных, так и характерных для отдельных регионов. </a:t>
            </a:r>
          </a:p>
          <a:p>
            <a:r>
              <a:rPr lang="ru-RU" b="1" dirty="0" smtClean="0"/>
              <a:t>Греческое название ромашки - «Leucanthemum», </a:t>
            </a:r>
          </a:p>
          <a:p>
            <a:r>
              <a:rPr lang="ru-RU" b="1" dirty="0" smtClean="0"/>
              <a:t>что переводится на русский язык как «белый цветок».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91680" y="188640"/>
            <a:ext cx="766857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Нам же ближе название происходящее от латинского слова «romana», </a:t>
            </a:r>
          </a:p>
          <a:p>
            <a:r>
              <a:rPr lang="ru-RU" b="1" dirty="0" smtClean="0"/>
              <a:t>что в переводе означает «римская», </a:t>
            </a:r>
          </a:p>
          <a:p>
            <a:r>
              <a:rPr lang="ru-RU" b="1" dirty="0" smtClean="0"/>
              <a:t>в средневековой медицинской литературе ромашку</a:t>
            </a:r>
          </a:p>
          <a:p>
            <a:r>
              <a:rPr lang="ru-RU" b="1" dirty="0" smtClean="0"/>
              <a:t> называли «Романовым цветком». </a:t>
            </a:r>
          </a:p>
          <a:p>
            <a:r>
              <a:rPr lang="ru-RU" b="1" dirty="0" smtClean="0"/>
              <a:t>В наших краях известно около 50-ти видов ромашки </a:t>
            </a:r>
          </a:p>
          <a:p>
            <a:r>
              <a:rPr lang="ru-RU" b="1" dirty="0" smtClean="0"/>
              <a:t>(а всего насчитывается более трехсот видов), однако люди часто путают и </a:t>
            </a:r>
          </a:p>
          <a:p>
            <a:r>
              <a:rPr lang="ru-RU" b="1" dirty="0" smtClean="0"/>
              <a:t>называют этим именем почти все цветы </a:t>
            </a:r>
          </a:p>
          <a:p>
            <a:r>
              <a:rPr lang="ru-RU" b="1" dirty="0" smtClean="0"/>
              <a:t>с белыми лепестками - пупавку, пиретрум, нивяник или поповник, </a:t>
            </a:r>
          </a:p>
          <a:p>
            <a:r>
              <a:rPr lang="ru-RU" b="1" dirty="0" smtClean="0"/>
              <a:t>а также и трёхрёберник. </a:t>
            </a:r>
          </a:p>
          <a:p>
            <a:r>
              <a:rPr lang="ru-RU" b="1" dirty="0" smtClean="0"/>
              <a:t>Также есть и садово-декоративные виды - иногда даже </a:t>
            </a:r>
          </a:p>
          <a:p>
            <a:r>
              <a:rPr lang="ru-RU" b="1" dirty="0" smtClean="0"/>
              <a:t>и не догадаешься что это тоже ромашка. </a:t>
            </a:r>
          </a:p>
          <a:p>
            <a:r>
              <a:rPr lang="ru-RU" b="1" dirty="0" smtClean="0"/>
              <a:t>Самой полезной считается ромашка аптечная, также в медицине </a:t>
            </a:r>
          </a:p>
          <a:p>
            <a:r>
              <a:rPr lang="ru-RU" b="1" dirty="0" smtClean="0"/>
              <a:t>используют и ромашку пахучую или безъязычковую.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47664" y="1124744"/>
            <a:ext cx="794576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Чтение рассказа «Ромашка» </a:t>
            </a:r>
            <a:r>
              <a:rPr lang="en-US" sz="1100" b="1" dirty="0" smtClean="0">
                <a:solidFill>
                  <a:schemeClr val="bg1"/>
                </a:solidFill>
              </a:rPr>
              <a:t>http://www.dreams4kids.ru/tag/skazka-pro-romashku</a:t>
            </a: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Чтение сказки «Сказка о необычной ромашке»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Разгадывание загадок  про ромашку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Пословицы</a:t>
            </a:r>
            <a:r>
              <a:rPr lang="ru-RU" sz="2800" b="1" dirty="0" smtClean="0">
                <a:solidFill>
                  <a:schemeClr val="bg1"/>
                </a:solidFill>
              </a:rPr>
              <a:t>, поговорки </a:t>
            </a:r>
          </a:p>
          <a:p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4344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99792" y="764704"/>
            <a:ext cx="3249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Стихи - загадки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1556792"/>
            <a:ext cx="401372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Белая корзинка,</a:t>
            </a:r>
            <a:br>
              <a:rPr lang="ru-RU" sz="2400" b="1" dirty="0" smtClean="0"/>
            </a:br>
            <a:r>
              <a:rPr lang="ru-RU" sz="2400" b="1" dirty="0" smtClean="0"/>
              <a:t>Золотое донце.</a:t>
            </a:r>
            <a:br>
              <a:rPr lang="ru-RU" sz="2400" b="1" dirty="0" smtClean="0"/>
            </a:br>
            <a:r>
              <a:rPr lang="ru-RU" sz="2400" b="1" dirty="0" smtClean="0"/>
              <a:t>В ней лежит росинка</a:t>
            </a:r>
            <a:br>
              <a:rPr lang="ru-RU" sz="2400" b="1" dirty="0" smtClean="0"/>
            </a:br>
            <a:r>
              <a:rPr lang="ru-RU" sz="2400" b="1" dirty="0" smtClean="0"/>
              <a:t>И сверкает солнце.</a:t>
            </a:r>
            <a:br>
              <a:rPr lang="ru-RU" sz="2400" b="1" dirty="0" smtClean="0"/>
            </a:br>
            <a:r>
              <a:rPr lang="ru-RU" sz="2400" b="1" dirty="0" smtClean="0"/>
              <a:t>Мы домой ее возьмем</a:t>
            </a:r>
            <a:br>
              <a:rPr lang="ru-RU" sz="2400" b="1" dirty="0" smtClean="0"/>
            </a:br>
            <a:r>
              <a:rPr lang="ru-RU" sz="2400" b="1" dirty="0" smtClean="0"/>
              <a:t>И на стол поставим.</a:t>
            </a:r>
            <a:br>
              <a:rPr lang="ru-RU" sz="2400" b="1" dirty="0" smtClean="0"/>
            </a:br>
            <a:r>
              <a:rPr lang="ru-RU" sz="2400" b="1" dirty="0" smtClean="0"/>
              <a:t>Если вдруг мы прихворнем -</a:t>
            </a:r>
            <a:br>
              <a:rPr lang="ru-RU" sz="2400" b="1" dirty="0" smtClean="0"/>
            </a:br>
            <a:r>
              <a:rPr lang="ru-RU" sz="2400" b="1" dirty="0" smtClean="0"/>
              <a:t>Мы ее заварим.</a:t>
            </a:r>
            <a:br>
              <a:rPr lang="ru-RU" sz="2400" b="1" dirty="0" smtClean="0"/>
            </a:br>
            <a:r>
              <a:rPr lang="ru-RU" sz="2400" b="1" dirty="0" smtClean="0"/>
              <a:t>(Ромашка)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47664" y="548680"/>
            <a:ext cx="414241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 жёлтенького солнышка</a:t>
            </a:r>
            <a:br>
              <a:rPr lang="ru-RU" sz="2800" b="1" dirty="0" smtClean="0"/>
            </a:br>
            <a:r>
              <a:rPr lang="ru-RU" sz="2800" b="1" dirty="0" smtClean="0"/>
              <a:t>Лучи не горячи,</a:t>
            </a:r>
            <a:br>
              <a:rPr lang="ru-RU" sz="2800" b="1" dirty="0" smtClean="0"/>
            </a:br>
            <a:r>
              <a:rPr lang="ru-RU" sz="2800" b="1" dirty="0" smtClean="0"/>
              <a:t>У жёлтенького солнышка</a:t>
            </a:r>
            <a:br>
              <a:rPr lang="ru-RU" sz="2800" b="1" dirty="0" smtClean="0"/>
            </a:br>
            <a:r>
              <a:rPr lang="ru-RU" sz="2800" b="1" dirty="0" smtClean="0"/>
              <a:t>Белые лучи.</a:t>
            </a:r>
            <a:br>
              <a:rPr lang="ru-RU" sz="2800" b="1" dirty="0" smtClean="0"/>
            </a:br>
            <a:r>
              <a:rPr lang="ru-RU" sz="2800" b="1" dirty="0" smtClean="0"/>
              <a:t>(Ромашка)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95936" y="2276872"/>
            <a:ext cx="489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 травинке солнца глаз</a:t>
            </a:r>
            <a:br>
              <a:rPr lang="ru-RU" sz="2800" b="1" dirty="0" smtClean="0"/>
            </a:br>
            <a:r>
              <a:rPr lang="ru-RU" sz="2800" b="1" dirty="0" smtClean="0"/>
              <a:t>Светит каждому из нас.</a:t>
            </a:r>
            <a:br>
              <a:rPr lang="ru-RU" sz="2800" b="1" dirty="0" smtClean="0"/>
            </a:br>
            <a:r>
              <a:rPr lang="ru-RU" sz="2800" b="1" dirty="0" smtClean="0"/>
              <a:t>Но совсем не горячи</a:t>
            </a:r>
            <a:br>
              <a:rPr lang="ru-RU" sz="2800" b="1" dirty="0" smtClean="0"/>
            </a:br>
            <a:r>
              <a:rPr lang="ru-RU" sz="2800" b="1" dirty="0" smtClean="0"/>
              <a:t>Солнца белые лучи.</a:t>
            </a:r>
            <a:br>
              <a:rPr lang="ru-RU" sz="2800" b="1" dirty="0" smtClean="0"/>
            </a:br>
            <a:r>
              <a:rPr lang="ru-RU" sz="2800" b="1" dirty="0" smtClean="0"/>
              <a:t>(Ромашка)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Диск D копия\Фоны . Обои\ЛЕТО\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210" y="0"/>
            <a:ext cx="9338344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764704"/>
            <a:ext cx="610246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 травинке солнца глаз</a:t>
            </a:r>
            <a:br>
              <a:rPr lang="ru-RU" sz="2400" b="1" dirty="0" smtClean="0"/>
            </a:br>
            <a:r>
              <a:rPr lang="ru-RU" sz="2400" b="1" dirty="0" smtClean="0"/>
              <a:t>Светит каждому из нас.</a:t>
            </a:r>
            <a:br>
              <a:rPr lang="ru-RU" sz="2400" b="1" dirty="0" smtClean="0"/>
            </a:br>
            <a:r>
              <a:rPr lang="ru-RU" sz="2400" b="1" dirty="0" smtClean="0"/>
              <a:t>Но совсем не горячи</a:t>
            </a:r>
            <a:br>
              <a:rPr lang="ru-RU" sz="2400" b="1" dirty="0" smtClean="0"/>
            </a:br>
            <a:r>
              <a:rPr lang="ru-RU" sz="2400" b="1" dirty="0" smtClean="0"/>
              <a:t>Солнца белые лучи.</a:t>
            </a:r>
            <a:br>
              <a:rPr lang="ru-RU" sz="2400" b="1" dirty="0" smtClean="0"/>
            </a:br>
            <a:r>
              <a:rPr lang="ru-RU" sz="2400" b="1" dirty="0" smtClean="0"/>
              <a:t>(Ромашка)</a:t>
            </a:r>
          </a:p>
          <a:p>
            <a:pPr algn="r"/>
            <a:r>
              <a:rPr lang="ru-RU" sz="2800" b="1" dirty="0" smtClean="0"/>
              <a:t>Шёл я полем по тропинке,</a:t>
            </a:r>
            <a:br>
              <a:rPr lang="ru-RU" sz="2800" b="1" dirty="0" smtClean="0"/>
            </a:br>
            <a:r>
              <a:rPr lang="ru-RU" sz="2800" b="1" dirty="0" smtClean="0"/>
              <a:t>Глянул - солнце на травинке.</a:t>
            </a:r>
            <a:br>
              <a:rPr lang="ru-RU" sz="2800" b="1" dirty="0" smtClean="0"/>
            </a:br>
            <a:r>
              <a:rPr lang="ru-RU" sz="2800" b="1" dirty="0" smtClean="0"/>
              <a:t>Ах! Совсем не горячи</a:t>
            </a:r>
            <a:br>
              <a:rPr lang="ru-RU" sz="2800" b="1" dirty="0" smtClean="0"/>
            </a:br>
            <a:r>
              <a:rPr lang="ru-RU" sz="2800" b="1" dirty="0" smtClean="0"/>
              <a:t>Cолнца белые лучи.</a:t>
            </a:r>
            <a:br>
              <a:rPr lang="ru-RU" sz="2800" b="1" dirty="0" smtClean="0"/>
            </a:br>
            <a:r>
              <a:rPr lang="ru-RU" sz="2800" b="1" dirty="0" smtClean="0"/>
              <a:t>(Ромашки)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433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47</cp:revision>
  <dcterms:created xsi:type="dcterms:W3CDTF">2015-05-28T15:09:13Z</dcterms:created>
  <dcterms:modified xsi:type="dcterms:W3CDTF">2015-05-30T15:32:19Z</dcterms:modified>
</cp:coreProperties>
</file>