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0" r:id="rId8"/>
    <p:sldId id="265" r:id="rId9"/>
    <p:sldId id="264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14267-D8F4-4C03-9E3B-F43F442E98E4}" type="datetimeFigureOut">
              <a:rPr lang="ru-RU" smtClean="0"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E029-3694-48C8-AB57-D08E9B961B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ospitatel.com.ua/zaniatia/zagadki/zagadki-pro-kleve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482ua.com/index.php/2012-05-08-16-20-06/59-2012-05-13-18-13-31/864-1" TargetMode="External"/><Relationship Id="rId5" Type="http://schemas.openxmlformats.org/officeDocument/2006/relationships/hyperlink" Target="http://oblepiha.com/lekarstvennye_rasteniya/2064-klever-lugovoy.html" TargetMode="External"/><Relationship Id="rId4" Type="http://schemas.openxmlformats.org/officeDocument/2006/relationships/hyperlink" Target="http://www.clever.com.ua/history/history3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91680" y="1844824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Презентация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к учебно-исследовательской работе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«Знай и люби родную природу.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Клевер луговой»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41490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ГБОУ «Школа №106»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Санкт-Петербург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5733256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67544" y="1628800"/>
            <a:ext cx="8676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Творческие работы</a:t>
            </a:r>
          </a:p>
          <a:p>
            <a:pPr algn="r"/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- сочинение сказок, рассказов о клевере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- рисование картинок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- выполнение проектных работ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Action Button: Beginning 3">
            <a:hlinkClick r:id="rId3" action="ppaction://hlinksldjump" highlightClick="1"/>
          </p:cNvPr>
          <p:cNvSpPr/>
          <p:nvPr/>
        </p:nvSpPr>
        <p:spPr>
          <a:xfrm>
            <a:off x="7812360" y="5373216"/>
            <a:ext cx="504056" cy="466352"/>
          </a:xfrm>
          <a:prstGeom prst="actionButtonBeginn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2274838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3"/>
              </a:rPr>
              <a:t>http://vospitatel.com.ua/zaniatia/zagadki/zagadki-pro-klever.html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4"/>
              </a:rPr>
              <a:t>http://www.clever.com.ua/history/history3.html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5"/>
              </a:rPr>
              <a:t>http://oblepiha.com/lekarstvennye_rasteniya/2064-klever-lugovoy.html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6"/>
              </a:rPr>
              <a:t>http://482ua.com/index.php/2012-05-08-16-20-06/59-2012-05-13-18-13-31/864-1</a:t>
            </a:r>
            <a:r>
              <a:rPr lang="ru-RU" dirty="0"/>
              <a:t> </a:t>
            </a:r>
          </a:p>
        </p:txBody>
      </p:sp>
      <p:sp>
        <p:nvSpPr>
          <p:cNvPr id="4" name="Action Button: Beginning 3">
            <a:hlinkClick r:id="" action="ppaction://hlinkshowjump?jump=endshow" highlightClick="1"/>
          </p:cNvPr>
          <p:cNvSpPr/>
          <p:nvPr/>
        </p:nvSpPr>
        <p:spPr>
          <a:xfrm>
            <a:off x="7812360" y="5373216"/>
            <a:ext cx="504056" cy="466352"/>
          </a:xfrm>
          <a:prstGeom prst="actionButtonBeginn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2132856"/>
            <a:ext cx="5924507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Содержание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Подготовка к исследовательской работе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Исследовательская работа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Дидактические  игры</a:t>
            </a:r>
          </a:p>
          <a:p>
            <a:pPr marL="342900" indent="-342900">
              <a:buFontTx/>
              <a:buAutoNum type="arabicPeriod"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Творческая работы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740352" y="3140968"/>
            <a:ext cx="288032" cy="36004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7740352" y="3789040"/>
            <a:ext cx="288032" cy="36004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5" action="ppaction://hlinksldjump" highlightClick="1"/>
          </p:cNvPr>
          <p:cNvSpPr/>
          <p:nvPr/>
        </p:nvSpPr>
        <p:spPr>
          <a:xfrm>
            <a:off x="7740352" y="4581128"/>
            <a:ext cx="288032" cy="36004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Forward or Next 6">
            <a:hlinkClick r:id="rId6" action="ppaction://hlinksldjump" highlightClick="1"/>
          </p:cNvPr>
          <p:cNvSpPr/>
          <p:nvPr/>
        </p:nvSpPr>
        <p:spPr>
          <a:xfrm>
            <a:off x="7740352" y="5229200"/>
            <a:ext cx="288032" cy="36004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67744" y="2564904"/>
            <a:ext cx="62464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Беседа по принципу трех вопросов:</a:t>
            </a:r>
          </a:p>
          <a:p>
            <a:pPr algn="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r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что мы знаем о клевере? </a:t>
            </a:r>
          </a:p>
          <a:p>
            <a:pPr algn="r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что мы хотим узнать о нем? </a:t>
            </a:r>
          </a:p>
          <a:p>
            <a:pPr algn="r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как это сделать?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1720" y="1340768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Клевер может быть очень разным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по виду, соцветиям, форме листьев: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узколистный.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чешуйчатый.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бледно-цветковый.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луговой.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шершавый.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мясо-красный.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Клевер жестко-волосистый.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07704" y="2348880"/>
            <a:ext cx="77768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Чтение рассказа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«Добрый клевер»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Чтение сказки «Сова и клевер»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Разгадывание загадок  про клевер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Пословицы, поговорки </a:t>
            </a:r>
          </a:p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См. Блог «Кладовая природы. Клевер добрый»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Action Button: Beginning 3">
            <a:hlinkClick r:id="rId3" action="ppaction://hlinksldjump" highlightClick="1"/>
          </p:cNvPr>
          <p:cNvSpPr/>
          <p:nvPr/>
        </p:nvSpPr>
        <p:spPr>
          <a:xfrm>
            <a:off x="7812360" y="5373216"/>
            <a:ext cx="504056" cy="466352"/>
          </a:xfrm>
          <a:prstGeom prst="actionButtonBeginn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67744" y="1412776"/>
            <a:ext cx="6606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</a:rPr>
              <a:t>Учебно-исследовательская работа</a:t>
            </a:r>
          </a:p>
          <a:p>
            <a:pPr algn="r"/>
            <a:endParaRPr lang="ru-RU" sz="28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Задания для исследования:</a:t>
            </a:r>
          </a:p>
          <a:p>
            <a:pPr algn="r"/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- рассмотрите цветок клевера</a:t>
            </a:r>
          </a:p>
          <a:p>
            <a:pPr algn="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- найдите корень, стебель, листочки, цветок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338" name="Picture 2" descr="C:\Users\acer\Documents\НОВОСТИ\Клевер\Cleaned-Illustration_Trifolium_pratens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772816"/>
            <a:ext cx="184785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19672" y="2852936"/>
            <a:ext cx="7129196" cy="2154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Вопросы для исследования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«Зачем клеверу корень?»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«Где растет клевер?»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«Как человек может использовать клевер?»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43808" y="2708920"/>
            <a:ext cx="5598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Создание гербария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из разных сортов клевера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Action Button: Beginning 3">
            <a:hlinkClick r:id="rId3" action="ppaction://hlinksldjump" highlightClick="1"/>
          </p:cNvPr>
          <p:cNvSpPr/>
          <p:nvPr/>
        </p:nvSpPr>
        <p:spPr>
          <a:xfrm>
            <a:off x="7812360" y="5373216"/>
            <a:ext cx="504056" cy="466352"/>
          </a:xfrm>
          <a:prstGeom prst="actionButtonBeginn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Kcy;&amp;acy;&amp;rcy;&amp;tcy;&amp;icy;&amp;ncy;&amp;kcy;&amp;acy; &amp;lcy;&amp;ucy;&amp;chcy;&amp;icy;, &amp;kcy;&amp;lcy;&amp;iecy;&amp;vcy;&amp;iecy;&amp;rcy;, &amp;tcy;&amp;rcy;&amp;acy;&amp;vcy;&amp;acy;, &amp;bcy;&amp;ocy;&amp;kcy;&amp;iecy; 2560x1600, &amp;fcy;&amp;ocy;&amp;tcy;&amp;ocy; 80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35896" y="1484784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Дидактические игры </a:t>
            </a:r>
          </a:p>
          <a:p>
            <a:r>
              <a:rPr lang="ru-RU" sz="2800" b="1" dirty="0" smtClean="0"/>
              <a:t>«Узнай по запаху» </a:t>
            </a:r>
          </a:p>
          <a:p>
            <a:r>
              <a:rPr lang="ru-RU" sz="2800" b="1" dirty="0" smtClean="0"/>
              <a:t>«Где растут?»</a:t>
            </a:r>
          </a:p>
          <a:p>
            <a:r>
              <a:rPr lang="ru-RU" sz="2800" b="1" dirty="0" smtClean="0"/>
              <a:t>«Кто быстрее?»</a:t>
            </a:r>
          </a:p>
          <a:p>
            <a:r>
              <a:rPr lang="ru-RU" sz="2800" b="1" dirty="0" smtClean="0"/>
              <a:t>«Найди по описанию» </a:t>
            </a:r>
          </a:p>
          <a:p>
            <a:endParaRPr lang="ru-RU" sz="2800" b="1" dirty="0" smtClean="0"/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Настольные игры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«Сложи цветок»</a:t>
            </a:r>
          </a:p>
          <a:p>
            <a:r>
              <a:rPr lang="ru-RU" sz="2800" b="1" dirty="0" smtClean="0"/>
              <a:t> «Клумба»</a:t>
            </a:r>
          </a:p>
          <a:p>
            <a:r>
              <a:rPr lang="ru-RU" sz="2800" b="1" dirty="0" smtClean="0"/>
              <a:t> «Что где растет?» </a:t>
            </a:r>
            <a:endParaRPr lang="ru-RU" sz="2800" b="1" dirty="0"/>
          </a:p>
        </p:txBody>
      </p:sp>
      <p:sp>
        <p:nvSpPr>
          <p:cNvPr id="4" name="Action Button: Beginning 3">
            <a:hlinkClick r:id="rId3" action="ppaction://hlinksldjump" highlightClick="1"/>
          </p:cNvPr>
          <p:cNvSpPr/>
          <p:nvPr/>
        </p:nvSpPr>
        <p:spPr>
          <a:xfrm>
            <a:off x="7812360" y="5373216"/>
            <a:ext cx="504056" cy="466352"/>
          </a:xfrm>
          <a:prstGeom prst="actionButtonBeginn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231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19</cp:revision>
  <dcterms:created xsi:type="dcterms:W3CDTF">2015-05-30T14:37:14Z</dcterms:created>
  <dcterms:modified xsi:type="dcterms:W3CDTF">2015-05-30T17:35:24Z</dcterms:modified>
</cp:coreProperties>
</file>