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301" r:id="rId5"/>
    <p:sldId id="285" r:id="rId6"/>
    <p:sldId id="284" r:id="rId7"/>
    <p:sldId id="302" r:id="rId8"/>
    <p:sldId id="280" r:id="rId9"/>
    <p:sldId id="298" r:id="rId10"/>
    <p:sldId id="286" r:id="rId11"/>
    <p:sldId id="299" r:id="rId12"/>
    <p:sldId id="289" r:id="rId13"/>
    <p:sldId id="290" r:id="rId14"/>
    <p:sldId id="291" r:id="rId15"/>
    <p:sldId id="281" r:id="rId16"/>
    <p:sldId id="276" r:id="rId17"/>
    <p:sldId id="300" r:id="rId18"/>
    <p:sldId id="267" r:id="rId19"/>
    <p:sldId id="303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A50021"/>
    <a:srgbClr val="008000"/>
    <a:srgbClr val="FFFF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22" autoAdjust="0"/>
    <p:restoredTop sz="94660"/>
  </p:normalViewPr>
  <p:slideViewPr>
    <p:cSldViewPr>
      <p:cViewPr varScale="1">
        <p:scale>
          <a:sx n="95" d="100"/>
          <a:sy n="9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kprosto.ru/kak-117011-kak-sebya-vesti-za-granice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4976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Путешествуем с удовольствием!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МАОУ СОШ № 67\Desktop\kak-putishestviya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787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428604"/>
            <a:ext cx="7358114" cy="1571636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«Путешествуем с удовольствием!»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28604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ПРЕЗЕНТАЦИЯ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 внеклассному мероприятию на тему </a:t>
            </a: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3300"/>
                </a:solidFill>
              </a:rPr>
              <a:t/>
            </a:r>
            <a:br>
              <a:rPr lang="ru-RU" b="1" dirty="0" smtClean="0">
                <a:solidFill>
                  <a:srgbClr val="003300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10" y="207167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Arial Narrow" pitchFamily="34" charset="0"/>
              </a:rPr>
              <a:t>Автор: </a:t>
            </a:r>
            <a:r>
              <a:rPr lang="ru-RU" sz="1600" b="1" i="1" dirty="0" err="1" smtClean="0">
                <a:solidFill>
                  <a:srgbClr val="000000"/>
                </a:solidFill>
                <a:latin typeface="Arial Narrow" pitchFamily="34" charset="0"/>
              </a:rPr>
              <a:t>Ваторопина</a:t>
            </a:r>
            <a:r>
              <a:rPr lang="ru-RU" sz="1600" b="1" i="1" dirty="0" smtClean="0">
                <a:solidFill>
                  <a:srgbClr val="000000"/>
                </a:solidFill>
                <a:latin typeface="Arial Narrow" pitchFamily="34" charset="0"/>
              </a:rPr>
              <a:t> Елена Васильевна, </a:t>
            </a:r>
          </a:p>
          <a:p>
            <a:r>
              <a:rPr lang="ru-RU" sz="1600" b="1" i="1" dirty="0" smtClean="0">
                <a:solidFill>
                  <a:srgbClr val="000000"/>
                </a:solidFill>
                <a:latin typeface="Arial Narrow" pitchFamily="34" charset="0"/>
              </a:rPr>
              <a:t>учитель английского языка </a:t>
            </a:r>
          </a:p>
          <a:p>
            <a:r>
              <a:rPr lang="ru-RU" sz="1600" b="1" i="1" dirty="0" smtClean="0">
                <a:solidFill>
                  <a:srgbClr val="000000"/>
                </a:solidFill>
                <a:latin typeface="Arial Narrow" pitchFamily="34" charset="0"/>
              </a:rPr>
              <a:t>высшей квалификационной категории</a:t>
            </a:r>
          </a:p>
          <a:p>
            <a:r>
              <a:rPr lang="ru-RU" sz="1600" b="1" i="1" dirty="0" smtClean="0">
                <a:solidFill>
                  <a:srgbClr val="000000"/>
                </a:solidFill>
                <a:latin typeface="Arial Narrow" pitchFamily="34" charset="0"/>
              </a:rPr>
              <a:t>МАОУ СОШ № 67 с УИОП г. Екатеринбурга</a:t>
            </a:r>
            <a:endParaRPr lang="ru-RU" sz="1600" b="1" i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6072206"/>
            <a:ext cx="22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г. Екатеринбург, 2015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4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вести себя за границей?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МАОУ СОШ № 67\Desktop\58e3498a1f33356403655494ba6a2c8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8191"/>
            <a:ext cx="5460276" cy="41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ОУ СОШ № 67\Desktop\cust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819795" cy="21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4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 целях недопущения возникновения нежелательных инцидентов рекомендуется: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проявлять дружелюбие к местному населению, считаться с образом его жизни; 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быть терпеливым, не грубить, не повышать голоса, не унижать достоинства местного населения; 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уважать местные обычаи и традиции, не проявлять высокомерия и пренебрежения к местной культуре, а также не допускать оскорбительных высказываний по отношению к руководителям страны пребывания.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ОУ СОШ № 67\Desktop\__turtsiya_antal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26490" cy="61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МАОУ СОШ № 67\Desktop\puteshestvie_za_granic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664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МАОУ СОШ № 67\Desktop\avtoturizm-puteshestvuj-bez-gra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176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действовать в </a:t>
            </a:r>
            <a:r>
              <a:rPr lang="ru-RU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ЧС?</a:t>
            </a:r>
            <a:br>
              <a:rPr lang="ru-RU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МАОУ СОШ № 67\Downloads\c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2448"/>
            <a:ext cx="3950887" cy="30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ОУ СОШ № 67\Downloads\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05656"/>
            <a:ext cx="4423385" cy="24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ОУ СОШ № 67\Downloads\n00188830-r-b-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01579"/>
            <a:ext cx="3387788" cy="31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Чрезвычайная ситуация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обстановка, сложившаяся на определенной территории или акватории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9041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1"/>
            <a:ext cx="7043758" cy="2328866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Будьте аккуратны, внимательны, собранны, и ваше путешествие будет  приятным и безопасным!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Проверь себя!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489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Зачем люди путешествуют?</a:t>
            </a:r>
          </a:p>
          <a:p>
            <a:r>
              <a:rPr lang="ru-RU" dirty="0" smtClean="0"/>
              <a:t>Что взять с собой за границу?</a:t>
            </a:r>
          </a:p>
          <a:p>
            <a:r>
              <a:rPr lang="ru-RU" dirty="0" smtClean="0"/>
              <a:t>Как вести себя в аэропорту?</a:t>
            </a:r>
          </a:p>
          <a:p>
            <a:r>
              <a:rPr lang="ru-RU" dirty="0" smtClean="0"/>
              <a:t>Где хранить документы и деньги?</a:t>
            </a:r>
          </a:p>
          <a:p>
            <a:r>
              <a:rPr lang="ru-RU" dirty="0" smtClean="0"/>
              <a:t>Как вести себя в общественных местах?</a:t>
            </a:r>
          </a:p>
          <a:p>
            <a:r>
              <a:rPr lang="ru-RU" dirty="0" smtClean="0"/>
              <a:t>Если вас захватили в заложники…</a:t>
            </a:r>
          </a:p>
          <a:p>
            <a:r>
              <a:rPr lang="ru-RU" dirty="0" smtClean="0"/>
              <a:t>Как вести себя во время землетрясений, стихийных бедствий?</a:t>
            </a:r>
          </a:p>
          <a:p>
            <a:r>
              <a:rPr lang="ru-RU" dirty="0" smtClean="0"/>
              <a:t>Если вас укусила змея…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91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Использованные источники</a:t>
            </a:r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http://tmb-city.ru/poleznie-soveti/kak-vesti-sebya-za-granicey.html</a:t>
            </a:r>
          </a:p>
          <a:p>
            <a:r>
              <a:rPr lang="ru-RU" sz="2000" dirty="0" smtClean="0">
                <a:hlinkClick r:id="rId2"/>
              </a:rPr>
              <a:t>http://www.kakprosto.ru/kak-117011-kak-sebya-vesti-za-granicey#ixzz3YbPUpKvA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Путешествуем с удовольствием!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1500174"/>
            <a:ext cx="6552728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Зачем люди путешествуют?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подготовиться к путешествию?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взять с собой в путешествие?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вести себя в другой стране?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действовать в ЧС?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Проверь себя!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5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ОУ СОШ № 67\Downloads\109187721_3085196_1_211_heop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697" y="4802075"/>
            <a:ext cx="3150458" cy="21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ОУ СОШ № 67\Downloads\eiffeltower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551" y="-35236"/>
            <a:ext cx="3366459" cy="25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ОУ СОШ № 67\Downloads\39014775_2354164_att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761" y="4956250"/>
            <a:ext cx="2945799" cy="19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ОУ СОШ № 67\Downloads\Krasnaya-ploshhad-v-Mosk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338" y="2489608"/>
            <a:ext cx="3676981" cy="24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ОУ СОШ № 67\Downloads\k1uv0wkls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5043"/>
            <a:ext cx="1738650" cy="2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ОУ СОШ № 67\Downloads\be0a536f9e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097" y="0"/>
            <a:ext cx="3381904" cy="25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ОУ СОШ № 67\Downloads\big-4dcINX3F8e0qSrCi2AWMQl5B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052" y="2536428"/>
            <a:ext cx="2642948" cy="20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МАОУ СОШ № 67\Downloads\269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568195"/>
            <a:ext cx="3131840" cy="23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МАОУ СОШ № 67\Downloads\696b07c8337395554ad1f87199ae42d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091" y="-35236"/>
            <a:ext cx="3257862" cy="25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МАОУ СОШ № 67\Downloads\london_trip-640x4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489607"/>
            <a:ext cx="3566841" cy="25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96222" y="157057"/>
            <a:ext cx="8229600" cy="114300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Путешествие – это здорово!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0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Зачем люди путешествуют?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МАОУ СОШ № 67\Desktop\pic_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Отдыхать в отпуск.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командировку по работе.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Учить языки.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Обучаться в колледже, университете.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Посмотреть мир – расширить кругозор.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..…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44016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Мои путешествия за границу</a:t>
            </a:r>
            <a:b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920876"/>
              </p:ext>
            </p:extLst>
          </p:nvPr>
        </p:nvGraphicFramePr>
        <p:xfrm>
          <a:off x="683565" y="1397000"/>
          <a:ext cx="792088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1"/>
                <a:gridCol w="3960441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Бельгия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Финляндия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Голландия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Польша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Румыния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Греция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Испания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Чехия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Дания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Ватикан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Сан-Марино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Люксембург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Вьетнам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Египет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78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подготовиться?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ОУ СОШ № 67\Downloads\uQ5sEQnyv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5971"/>
            <a:ext cx="3187328" cy="23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ОУ СОШ № 67\Downloads\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152" y="1555970"/>
            <a:ext cx="2652881" cy="19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ОУ СОШ № 67\Downloads\5607021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23617"/>
            <a:ext cx="2804024" cy="35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2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Тем, кто впервые оправляется на отдых в другую страну, будет полезно заранее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узнать ее внутренний уклад, обычаи, традиции и т.д.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что позволит в будущем избежать неловких ситуаций. Особенно это актуально для тех, кто планирует свой отдых в странах Азии, чьи нравственные устои значительно отличаются от европейских.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взять с собой?</a:t>
            </a:r>
            <a:br>
              <a:rPr lang="ru-RU" sz="5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5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ОУ СОШ № 67\Downloads\Koffer_5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0754"/>
            <a:ext cx="4459543" cy="25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МАОУ СОШ № 67\Desktop\sx74ii78rhh7_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610" y="1628800"/>
            <a:ext cx="3719889" cy="250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Документы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Деньги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Необходимые вещи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345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Путешествуем с удовольствием!</vt:lpstr>
      <vt:lpstr>Путешествуем с удовольствием!</vt:lpstr>
      <vt:lpstr> Зачем люди путешествуют? </vt:lpstr>
      <vt:lpstr>Слайд 4</vt:lpstr>
      <vt:lpstr>Мои путешествия за границу </vt:lpstr>
      <vt:lpstr>Как подготовиться?</vt:lpstr>
      <vt:lpstr>Слайд 7</vt:lpstr>
      <vt:lpstr> Что взять с собой? </vt:lpstr>
      <vt:lpstr>Слайд 9</vt:lpstr>
      <vt:lpstr>Как вести себя за границей?</vt:lpstr>
      <vt:lpstr>Слайд 11</vt:lpstr>
      <vt:lpstr>Слайд 12</vt:lpstr>
      <vt:lpstr>Слайд 13</vt:lpstr>
      <vt:lpstr>Слайд 14</vt:lpstr>
      <vt:lpstr> Как действовать в ЧС? </vt:lpstr>
      <vt:lpstr>Чрезвычайная ситуация</vt:lpstr>
      <vt:lpstr>Слайд 17</vt:lpstr>
      <vt:lpstr>Проверь себя!</vt:lpstr>
      <vt:lpstr>Использованные источники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МАОУ СОШ № 67</dc:creator>
  <cp:lastModifiedBy>Aдминистратор</cp:lastModifiedBy>
  <cp:revision>41</cp:revision>
  <dcterms:created xsi:type="dcterms:W3CDTF">2015-04-29T04:17:18Z</dcterms:created>
  <dcterms:modified xsi:type="dcterms:W3CDTF">2015-06-09T16:10:20Z</dcterms:modified>
</cp:coreProperties>
</file>