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0AA9-136D-4AA8-B72E-B546F2352C62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CAEA-5F3E-4123-9877-55A715D49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0AA9-136D-4AA8-B72E-B546F2352C62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CAEA-5F3E-4123-9877-55A715D49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0AA9-136D-4AA8-B72E-B546F2352C62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CAEA-5F3E-4123-9877-55A715D49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0AA9-136D-4AA8-B72E-B546F2352C62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CAEA-5F3E-4123-9877-55A715D49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0AA9-136D-4AA8-B72E-B546F2352C62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CAEA-5F3E-4123-9877-55A715D49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0AA9-136D-4AA8-B72E-B546F2352C62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CAEA-5F3E-4123-9877-55A715D49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0AA9-136D-4AA8-B72E-B546F2352C62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CAEA-5F3E-4123-9877-55A715D49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0AA9-136D-4AA8-B72E-B546F2352C62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CAEA-5F3E-4123-9877-55A715D49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0AA9-136D-4AA8-B72E-B546F2352C62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CAEA-5F3E-4123-9877-55A715D49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0AA9-136D-4AA8-B72E-B546F2352C62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CAEA-5F3E-4123-9877-55A715D49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0AA9-136D-4AA8-B72E-B546F2352C62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CAEA-5F3E-4123-9877-55A715D49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50AA9-136D-4AA8-B72E-B546F2352C62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5CAEA-5F3E-4123-9877-55A715D49B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ifma.com.ru/listok27838_ivan__chai" TargetMode="External"/><Relationship Id="rId3" Type="http://schemas.openxmlformats.org/officeDocument/2006/relationships/hyperlink" Target="http://eshanina.ru/ivan-chaj-polezenie-svoistva.html" TargetMode="External"/><Relationship Id="rId7" Type="http://schemas.openxmlformats.org/officeDocument/2006/relationships/hyperlink" Target="http://www.sunhome.ru/poetry/171166" TargetMode="External"/><Relationship Id="rId12" Type="http://schemas.openxmlformats.org/officeDocument/2006/relationships/hyperlink" Target="http://www.proza.ru/2009/06/28/70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hitalnya.ru/work/591850" TargetMode="External"/><Relationship Id="rId11" Type="http://schemas.openxmlformats.org/officeDocument/2006/relationships/hyperlink" Target="http://ljubimyj-detskij.ru/stikhi/37-detyam-stikhi-pro-lekarstvennye-rasteniya-ivan-chaj.html" TargetMode="External"/><Relationship Id="rId5" Type="http://schemas.openxmlformats.org/officeDocument/2006/relationships/hyperlink" Target="http://ljubimyj-detskij.ru/zagadki/520-detyam-zagadki-o-rasteniyakh-ivan-chaj.html" TargetMode="External"/><Relationship Id="rId10" Type="http://schemas.openxmlformats.org/officeDocument/2006/relationships/hyperlink" Target="http://books.globallcom.com/rasskazy/ivan-sokolov-mikitov/naydyonov-lug/russkiy-les-ivan-chay.html" TargetMode="External"/><Relationship Id="rId4" Type="http://schemas.openxmlformats.org/officeDocument/2006/relationships/hyperlink" Target="http://festival.1september.ru/articles/644970" TargetMode="External"/><Relationship Id="rId9" Type="http://schemas.openxmlformats.org/officeDocument/2006/relationships/hyperlink" Target="http://www.stihi.ru/2014/02/28/743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cer\Documents\НОВОСТИ\Иван -чай\Дача, июль 2008г. 372.jpg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-179388" y="-134938"/>
            <a:ext cx="9504363" cy="712946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47664" y="188640"/>
            <a:ext cx="6318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Презентация</a:t>
            </a:r>
          </a:p>
          <a:p>
            <a:pPr algn="ctr"/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 к учебно-исследовательской работе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 «Знай и люби родную природу.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Иван-Чай- аромат лета»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8024" y="429309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Шайдурова Валентина Федоровна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учитель английского языка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ГБОУ «Школа №106»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Санкт-Петербург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616530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2015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cer\Documents\НОВОСТИ\Иван -чай\Дача, июль 2008г. 372.jpg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-360363" y="0"/>
            <a:ext cx="9504363" cy="712946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4180344"/>
            <a:ext cx="8676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Творческие работы</a:t>
            </a:r>
          </a:p>
          <a:p>
            <a:pPr algn="r"/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 - сочинение сказок, рассказов об Иван-Чае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- рисование картинок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 - выполнение проектных работ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  <p:sp>
        <p:nvSpPr>
          <p:cNvPr id="4" name="Action Button: Beginning 3">
            <a:hlinkClick r:id="rId3" action="ppaction://hlinksldjump" highlightClick="1"/>
          </p:cNvPr>
          <p:cNvSpPr/>
          <p:nvPr/>
        </p:nvSpPr>
        <p:spPr>
          <a:xfrm>
            <a:off x="8100392" y="6463656"/>
            <a:ext cx="432048" cy="394344"/>
          </a:xfrm>
          <a:prstGeom prst="actionButtonBeginning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cer\Documents\НОВОСТИ\Иван -чай\Дача, июль 2008г. 372.jpg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-360363" y="0"/>
            <a:ext cx="9504363" cy="712946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-324544" y="0"/>
            <a:ext cx="96490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3"/>
              </a:rPr>
              <a:t>http</a:t>
            </a:r>
            <a:r>
              <a:rPr lang="ru-RU" u="sng" dirty="0">
                <a:hlinkClick r:id="rId3"/>
              </a:rPr>
              <a:t>://</a:t>
            </a:r>
            <a:r>
              <a:rPr lang="en-US" u="sng" dirty="0" err="1">
                <a:hlinkClick r:id="rId3"/>
              </a:rPr>
              <a:t>eshanina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ru</a:t>
            </a:r>
            <a:r>
              <a:rPr lang="ru-RU" u="sng" dirty="0">
                <a:hlinkClick r:id="rId3"/>
              </a:rPr>
              <a:t>/</a:t>
            </a:r>
            <a:r>
              <a:rPr lang="en-US" u="sng" dirty="0" err="1">
                <a:hlinkClick r:id="rId3"/>
              </a:rPr>
              <a:t>ivan</a:t>
            </a:r>
            <a:r>
              <a:rPr lang="ru-RU" u="sng" dirty="0">
                <a:hlinkClick r:id="rId3"/>
              </a:rPr>
              <a:t>-</a:t>
            </a:r>
            <a:r>
              <a:rPr lang="en-US" u="sng" dirty="0" err="1">
                <a:hlinkClick r:id="rId3"/>
              </a:rPr>
              <a:t>chaj</a:t>
            </a:r>
            <a:r>
              <a:rPr lang="ru-RU" u="sng" dirty="0">
                <a:hlinkClick r:id="rId3"/>
              </a:rPr>
              <a:t>-</a:t>
            </a:r>
            <a:r>
              <a:rPr lang="en-US" u="sng" dirty="0" err="1">
                <a:hlinkClick r:id="rId3"/>
              </a:rPr>
              <a:t>polezenie</a:t>
            </a:r>
            <a:r>
              <a:rPr lang="ru-RU" u="sng" dirty="0">
                <a:hlinkClick r:id="rId3"/>
              </a:rPr>
              <a:t>-</a:t>
            </a:r>
            <a:r>
              <a:rPr lang="en-US" u="sng" dirty="0" err="1">
                <a:hlinkClick r:id="rId3"/>
              </a:rPr>
              <a:t>svoistva</a:t>
            </a:r>
            <a:r>
              <a:rPr lang="ru-RU" u="sng" dirty="0">
                <a:hlinkClick r:id="rId3"/>
              </a:rPr>
              <a:t>.</a:t>
            </a:r>
            <a:r>
              <a:rPr lang="en-US" u="sng" dirty="0">
                <a:hlinkClick r:id="rId3"/>
              </a:rPr>
              <a:t>html</a:t>
            </a:r>
            <a:r>
              <a:rPr lang="ru-RU" dirty="0"/>
              <a:t> </a:t>
            </a:r>
          </a:p>
          <a:p>
            <a:r>
              <a:rPr lang="ru-RU" u="sng" dirty="0">
                <a:hlinkClick r:id="rId4"/>
              </a:rPr>
              <a:t>http://festival.1september.ru/articles/644970</a:t>
            </a:r>
            <a:r>
              <a:rPr lang="ru-RU" dirty="0"/>
              <a:t> </a:t>
            </a:r>
          </a:p>
          <a:p>
            <a:r>
              <a:rPr lang="ru-RU" u="sng" dirty="0">
                <a:hlinkClick r:id="rId5"/>
              </a:rPr>
              <a:t>http://ljubimyj-detskij.ru/zagadki/520-detyam-zagadki-o-rasteniyakh-ivan-chaj.html</a:t>
            </a:r>
            <a:r>
              <a:rPr lang="ru-RU" dirty="0"/>
              <a:t> </a:t>
            </a:r>
          </a:p>
          <a:p>
            <a:r>
              <a:rPr lang="ru-RU" u="sng" dirty="0">
                <a:hlinkClick r:id="rId6"/>
              </a:rPr>
              <a:t>http://www.chitalnya.ru/work/591850</a:t>
            </a:r>
            <a:r>
              <a:rPr lang="ru-RU" dirty="0"/>
              <a:t> </a:t>
            </a:r>
          </a:p>
          <a:p>
            <a:r>
              <a:rPr lang="ru-RU" u="sng" dirty="0">
                <a:hlinkClick r:id="rId7"/>
              </a:rPr>
              <a:t>http://www.sunhome.ru/poetry/171166</a:t>
            </a:r>
            <a:r>
              <a:rPr lang="ru-RU" dirty="0"/>
              <a:t> </a:t>
            </a:r>
          </a:p>
          <a:p>
            <a:r>
              <a:rPr lang="ru-RU" u="sng" dirty="0">
                <a:hlinkClick r:id="rId8"/>
              </a:rPr>
              <a:t>http://rifma.com.ru/listok27838_ivan__chai</a:t>
            </a:r>
            <a:r>
              <a:rPr lang="ru-RU" dirty="0"/>
              <a:t> </a:t>
            </a:r>
          </a:p>
          <a:p>
            <a:r>
              <a:rPr lang="ru-RU" u="sng" dirty="0">
                <a:hlinkClick r:id="rId9"/>
              </a:rPr>
              <a:t>http://www.stihi.ru/2014/02/28/7437</a:t>
            </a:r>
            <a:r>
              <a:rPr lang="ru-RU" dirty="0"/>
              <a:t> </a:t>
            </a:r>
          </a:p>
          <a:p>
            <a:r>
              <a:rPr lang="ru-RU" u="sng" dirty="0">
                <a:hlinkClick r:id="rId10"/>
              </a:rPr>
              <a:t>http://books.globallcom.com/rasskazy/ivan-sokolov-mikitov/naydyonov-lug/russkiy-les-ivan-chay.html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u="sng" dirty="0">
                <a:hlinkClick r:id="rId11"/>
              </a:rPr>
              <a:t>http://ljubimyj-detskij.ru/stikhi/37-detyam-stikhi-pro-lekarstvennye-rasteniya-ivan-chaj.html</a:t>
            </a:r>
            <a:r>
              <a:rPr lang="ru-RU" dirty="0"/>
              <a:t> </a:t>
            </a:r>
          </a:p>
          <a:p>
            <a:r>
              <a:rPr lang="ru-RU" u="sng" dirty="0">
                <a:hlinkClick r:id="rId12"/>
              </a:rPr>
              <a:t>http://www.proza.ru/2009/06/28/701</a:t>
            </a:r>
            <a:r>
              <a:rPr lang="ru-RU" dirty="0"/>
              <a:t> </a:t>
            </a:r>
          </a:p>
        </p:txBody>
      </p:sp>
      <p:sp>
        <p:nvSpPr>
          <p:cNvPr id="5" name="Action Button: End 4">
            <a:hlinkClick r:id="" action="ppaction://hlinkshowjump?jump=endshow" highlightClick="1"/>
          </p:cNvPr>
          <p:cNvSpPr/>
          <p:nvPr/>
        </p:nvSpPr>
        <p:spPr>
          <a:xfrm>
            <a:off x="8172400" y="6508280"/>
            <a:ext cx="432048" cy="349720"/>
          </a:xfrm>
          <a:prstGeom prst="actionButtonE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cer\Documents\НОВОСТИ\Иван -чай\Дача, июль 2008г. 372.jpg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-360363" y="0"/>
            <a:ext cx="9504363" cy="71294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99592" y="0"/>
            <a:ext cx="6825971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Содержание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Подготовка к исследовательской работе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Исследовательская работа</a:t>
            </a:r>
          </a:p>
          <a:p>
            <a:pPr marL="342900" indent="-342900">
              <a:buFontTx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Дидактические и подвижные игры</a:t>
            </a:r>
          </a:p>
          <a:p>
            <a:pPr marL="342900" indent="-342900">
              <a:buFontTx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Творческая работа</a:t>
            </a:r>
          </a:p>
          <a:p>
            <a:endParaRPr lang="ru-RU" dirty="0"/>
          </a:p>
        </p:txBody>
      </p:sp>
      <p:sp>
        <p:nvSpPr>
          <p:cNvPr id="8" name="Action Button: Forward or Next 7">
            <a:hlinkClick r:id="rId3" action="ppaction://hlinksldjump" highlightClick="1"/>
          </p:cNvPr>
          <p:cNvSpPr/>
          <p:nvPr/>
        </p:nvSpPr>
        <p:spPr>
          <a:xfrm>
            <a:off x="7668344" y="548680"/>
            <a:ext cx="288032" cy="32233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Action Button: Forward or Next 8">
            <a:hlinkClick r:id="rId4" action="ppaction://hlinksldjump" highlightClick="1"/>
          </p:cNvPr>
          <p:cNvSpPr/>
          <p:nvPr/>
        </p:nvSpPr>
        <p:spPr>
          <a:xfrm>
            <a:off x="7668344" y="980728"/>
            <a:ext cx="288032" cy="32233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Action Button: Forward or Next 9">
            <a:hlinkClick r:id="rId5" action="ppaction://hlinksldjump" highlightClick="1"/>
          </p:cNvPr>
          <p:cNvSpPr/>
          <p:nvPr/>
        </p:nvSpPr>
        <p:spPr>
          <a:xfrm>
            <a:off x="7668344" y="1412776"/>
            <a:ext cx="288032" cy="32233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Action Button: Forward or Next 10">
            <a:hlinkClick r:id="rId6" action="ppaction://hlinksldjump" highlightClick="1"/>
          </p:cNvPr>
          <p:cNvSpPr/>
          <p:nvPr/>
        </p:nvSpPr>
        <p:spPr>
          <a:xfrm>
            <a:off x="7668344" y="1772816"/>
            <a:ext cx="288032" cy="32233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cer\Documents\НОВОСТИ\Иван -чай\Дача, июль 2008г. 372.jpg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-360363" y="0"/>
            <a:ext cx="9504363" cy="712946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71600" y="404664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Беседа по принципу трех вопросов: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-  что мы знаем о Иван-Чае?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  - что мы хотим узнать о нем?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                    -  как это сделать?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cer\Documents\НОВОСТИ\Иван -чай\Дача, июль 2008г. 372.jpg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-360363" y="0"/>
            <a:ext cx="9504363" cy="712946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9512" y="188640"/>
            <a:ext cx="8964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Чтение притчи о происхождении названия растения Иван-Чай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Чтение сказки «</a:t>
            </a:r>
            <a:r>
              <a:rPr lang="ru-RU" sz="2400" b="1" dirty="0" smtClean="0">
                <a:solidFill>
                  <a:srgbClr val="002060"/>
                </a:solidFill>
              </a:rPr>
              <a:t>Сказка </a:t>
            </a:r>
            <a:r>
              <a:rPr lang="ru-RU" sz="2400" b="1" dirty="0">
                <a:solidFill>
                  <a:srgbClr val="002060"/>
                </a:solidFill>
              </a:rPr>
              <a:t>о том, как </a:t>
            </a:r>
            <a:r>
              <a:rPr lang="ru-RU" sz="2400" b="1" dirty="0" smtClean="0">
                <a:solidFill>
                  <a:srgbClr val="002060"/>
                </a:solidFill>
              </a:rPr>
              <a:t>Иван-Чай </a:t>
            </a:r>
            <a:r>
              <a:rPr lang="ru-RU" sz="2400" b="1" dirty="0">
                <a:solidFill>
                  <a:srgbClr val="002060"/>
                </a:solidFill>
              </a:rPr>
              <a:t>лень </a:t>
            </a:r>
            <a:r>
              <a:rPr lang="ru-RU" sz="2400" b="1" dirty="0" smtClean="0">
                <a:solidFill>
                  <a:srgbClr val="002060"/>
                </a:solidFill>
              </a:rPr>
              <a:t>прогнал»</a:t>
            </a:r>
            <a:endParaRPr lang="ru-RU" sz="2400" b="1" dirty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Разгадывание загадок  про Иван-Чай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Пословицы, поговорки 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cer\Documents\НОВОСТИ\Иван -чай\Дача, июль 2008г. 372.jpg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-360363" y="0"/>
            <a:ext cx="9504363" cy="71294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3472458"/>
            <a:ext cx="6260047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Вырос Ивашка: </a:t>
            </a:r>
            <a:br>
              <a:rPr lang="ru-RU" sz="2800" b="1" dirty="0"/>
            </a:br>
            <a:r>
              <a:rPr lang="ru-RU" sz="2800" b="1" dirty="0"/>
              <a:t>Красная рубашка,</a:t>
            </a:r>
            <a:br>
              <a:rPr lang="ru-RU" sz="2800" b="1" dirty="0"/>
            </a:br>
            <a:r>
              <a:rPr lang="ru-RU" sz="2800" b="1" dirty="0"/>
              <a:t>Зеленые ладошки,</a:t>
            </a:r>
            <a:br>
              <a:rPr lang="ru-RU" sz="2800" b="1" dirty="0"/>
            </a:br>
            <a:r>
              <a:rPr lang="ru-RU" sz="2800" b="1" dirty="0"/>
              <a:t>Зеленые сапожки,</a:t>
            </a:r>
            <a:br>
              <a:rPr lang="ru-RU" sz="2800" b="1" dirty="0"/>
            </a:br>
            <a:r>
              <a:rPr lang="ru-RU" sz="2800" b="1" dirty="0"/>
              <a:t>В гости приглашает,</a:t>
            </a:r>
            <a:br>
              <a:rPr lang="ru-RU" sz="2800" b="1" dirty="0"/>
            </a:br>
            <a:r>
              <a:rPr lang="ru-RU" sz="2800" b="1" dirty="0"/>
              <a:t>Чаем угощает.</a:t>
            </a:r>
            <a:br>
              <a:rPr lang="ru-RU" sz="2800" b="1" dirty="0"/>
            </a:br>
            <a:r>
              <a:rPr lang="ru-RU" sz="2800" b="1" dirty="0"/>
              <a:t>(Кипрей, иван-чай – </a:t>
            </a:r>
            <a:r>
              <a:rPr lang="ru-RU" sz="2800" b="1" i="1" dirty="0"/>
              <a:t>Chamaenerion</a:t>
            </a:r>
            <a:r>
              <a:rPr lang="ru-RU" sz="2800" b="1" dirty="0"/>
              <a:t> Hill)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cer\Documents\НОВОСТИ\Иван -чай\Дача, июль 2008г. 372.jpg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-360363" y="0"/>
            <a:ext cx="9504363" cy="7129463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-3866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ветках красные кулёчки,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Очень тёплые цветочки.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Предлагает пить чаёк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Ароматный тот цветок.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Завари его и пей.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Назван он — цветок кипрей.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(Иван-чай)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лугах, полях растёт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Цветом розовым цветёт,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Заварить им можно чай.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Ты мне быстро отвечай!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за травка? – (иван-чай).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ction Button: Beginning 3">
            <a:hlinkClick r:id="rId3" action="ppaction://hlinksldjump" highlightClick="1"/>
          </p:cNvPr>
          <p:cNvSpPr/>
          <p:nvPr/>
        </p:nvSpPr>
        <p:spPr>
          <a:xfrm>
            <a:off x="8100392" y="6463656"/>
            <a:ext cx="432048" cy="394344"/>
          </a:xfrm>
          <a:prstGeom prst="actionButtonBeginning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cer\Documents\НОВОСТИ\Иван -чай\Дача, июль 2008г. 372.jpg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-360363" y="0"/>
            <a:ext cx="9504363" cy="71294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1461136" y="764704"/>
            <a:ext cx="10250307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002060"/>
                </a:solidFill>
              </a:rPr>
              <a:t>Учебно-исследовательская работа</a:t>
            </a:r>
          </a:p>
          <a:p>
            <a:pPr algn="r"/>
            <a:endParaRPr lang="ru-RU" sz="3600" b="1" dirty="0" smtClean="0">
              <a:solidFill>
                <a:srgbClr val="0070C0"/>
              </a:solidFill>
            </a:endParaRPr>
          </a:p>
          <a:p>
            <a:pPr algn="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Задания для исследования:</a:t>
            </a:r>
          </a:p>
          <a:p>
            <a:pPr algn="r"/>
            <a:endParaRPr lang="ru-RU" sz="3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endParaRPr lang="ru-RU" sz="3600" b="1" dirty="0" smtClean="0"/>
          </a:p>
          <a:p>
            <a:pPr algn="r"/>
            <a:endParaRPr lang="ru-RU" sz="3600" b="1" dirty="0"/>
          </a:p>
          <a:p>
            <a:pPr algn="r"/>
            <a:endParaRPr lang="ru-RU" sz="3600" b="1" dirty="0" smtClean="0"/>
          </a:p>
          <a:p>
            <a:pPr algn="r"/>
            <a:endParaRPr lang="ru-RU" sz="3600" b="1" dirty="0"/>
          </a:p>
          <a:p>
            <a:pPr algn="r"/>
            <a:r>
              <a:rPr lang="ru-RU" sz="3600" b="1" dirty="0" smtClean="0"/>
              <a:t>- рассмотрите цветок Иван-Чай</a:t>
            </a:r>
          </a:p>
          <a:p>
            <a:pPr algn="r"/>
            <a:r>
              <a:rPr lang="ru-RU" sz="3600" b="1" dirty="0" smtClean="0"/>
              <a:t>- найдите корень, стебель, листочки, цветок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cer\Documents\НОВОСТИ\Иван -чай\Дача, июль 2008г. 372.jpg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-360363" y="0"/>
            <a:ext cx="9504363" cy="712946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260648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Вопросы для исследования: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«Зачем Иван-Чаю корень корень?»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«Где растет Иван-Чай?»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«Как человек может использовать Иван-Чай?»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ction Button: Beginning 3">
            <a:hlinkClick r:id="rId3" action="ppaction://hlinksldjump" highlightClick="1"/>
          </p:cNvPr>
          <p:cNvSpPr/>
          <p:nvPr/>
        </p:nvSpPr>
        <p:spPr>
          <a:xfrm>
            <a:off x="8100392" y="6463656"/>
            <a:ext cx="432048" cy="394344"/>
          </a:xfrm>
          <a:prstGeom prst="actionButtonBeginning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cer\Documents\НОВОСТИ\Иван -чай\Дача, июль 2008г. 372.jpg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-360363" y="0"/>
            <a:ext cx="9504363" cy="712946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59832" y="404664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Дидактические игры </a:t>
            </a:r>
          </a:p>
          <a:p>
            <a:r>
              <a:rPr lang="ru-RU" sz="3200" b="1" dirty="0" smtClean="0"/>
              <a:t>«Узнай по запаху» </a:t>
            </a:r>
          </a:p>
          <a:p>
            <a:r>
              <a:rPr lang="ru-RU" sz="3200" b="1" dirty="0" smtClean="0"/>
              <a:t>«Где растут?»</a:t>
            </a:r>
          </a:p>
          <a:p>
            <a:r>
              <a:rPr lang="ru-RU" sz="3200" b="1" dirty="0" smtClean="0"/>
              <a:t>«Кто быстрее?»</a:t>
            </a:r>
          </a:p>
          <a:p>
            <a:r>
              <a:rPr lang="ru-RU" sz="3200" b="1" dirty="0" smtClean="0"/>
              <a:t>«Найди по описанию» </a:t>
            </a:r>
          </a:p>
          <a:p>
            <a:endParaRPr lang="ru-RU" sz="3200" b="1" dirty="0" smtClean="0"/>
          </a:p>
          <a:p>
            <a:endParaRPr lang="ru-RU" sz="3200" b="1" i="1" dirty="0" smtClean="0">
              <a:solidFill>
                <a:srgbClr val="C00000"/>
              </a:solidFill>
            </a:endParaRPr>
          </a:p>
          <a:p>
            <a:endParaRPr lang="ru-RU" sz="3200" b="1" i="1" dirty="0">
              <a:solidFill>
                <a:srgbClr val="C00000"/>
              </a:solidFill>
            </a:endParaRP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Настольные игры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/>
              <a:t>«Сложи цветок»</a:t>
            </a:r>
          </a:p>
          <a:p>
            <a:r>
              <a:rPr lang="ru-RU" sz="3200" b="1" dirty="0" smtClean="0"/>
              <a:t> «Клумба»</a:t>
            </a:r>
          </a:p>
          <a:p>
            <a:r>
              <a:rPr lang="ru-RU" sz="3200" b="1" dirty="0" smtClean="0"/>
              <a:t> «Что где растет?» </a:t>
            </a:r>
            <a:endParaRPr lang="ru-RU" sz="3200" b="1" dirty="0"/>
          </a:p>
        </p:txBody>
      </p:sp>
      <p:sp>
        <p:nvSpPr>
          <p:cNvPr id="4" name="Action Button: Beginning 3">
            <a:hlinkClick r:id="rId3" action="ppaction://hlinksldjump" highlightClick="1"/>
          </p:cNvPr>
          <p:cNvSpPr/>
          <p:nvPr/>
        </p:nvSpPr>
        <p:spPr>
          <a:xfrm>
            <a:off x="8100392" y="6463656"/>
            <a:ext cx="432048" cy="394344"/>
          </a:xfrm>
          <a:prstGeom prst="actionButtonBeginning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249</Words>
  <Application>Microsoft Office PowerPoint</Application>
  <PresentationFormat>On-screen Show (4:3)</PresentationFormat>
  <Paragraphs>96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9</cp:revision>
  <dcterms:created xsi:type="dcterms:W3CDTF">2015-06-01T17:35:51Z</dcterms:created>
  <dcterms:modified xsi:type="dcterms:W3CDTF">2015-06-01T19:00:27Z</dcterms:modified>
</cp:coreProperties>
</file>