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8" r:id="rId6"/>
    <p:sldId id="277" r:id="rId7"/>
    <p:sldId id="288" r:id="rId8"/>
    <p:sldId id="287" r:id="rId9"/>
    <p:sldId id="279" r:id="rId10"/>
    <p:sldId id="280" r:id="rId11"/>
    <p:sldId id="281" r:id="rId12"/>
    <p:sldId id="283" r:id="rId13"/>
    <p:sldId id="286" r:id="rId14"/>
    <p:sldId id="28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B5B9-7F96-43C1-8018-3AF266D04475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56C4-04DD-4EE7-BE93-D3A20035BC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B5B9-7F96-43C1-8018-3AF266D04475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56C4-04DD-4EE7-BE93-D3A20035BC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B5B9-7F96-43C1-8018-3AF266D04475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56C4-04DD-4EE7-BE93-D3A20035BC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B5B9-7F96-43C1-8018-3AF266D04475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56C4-04DD-4EE7-BE93-D3A20035BC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B5B9-7F96-43C1-8018-3AF266D04475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56C4-04DD-4EE7-BE93-D3A20035BC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B5B9-7F96-43C1-8018-3AF266D04475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56C4-04DD-4EE7-BE93-D3A20035BC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B5B9-7F96-43C1-8018-3AF266D04475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56C4-04DD-4EE7-BE93-D3A20035BC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B5B9-7F96-43C1-8018-3AF266D04475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56C4-04DD-4EE7-BE93-D3A20035BC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B5B9-7F96-43C1-8018-3AF266D04475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56C4-04DD-4EE7-BE93-D3A20035BC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B5B9-7F96-43C1-8018-3AF266D04475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56C4-04DD-4EE7-BE93-D3A20035BC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B5B9-7F96-43C1-8018-3AF266D04475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E56C4-04DD-4EE7-BE93-D3A20035BC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0B5B9-7F96-43C1-8018-3AF266D04475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E56C4-04DD-4EE7-BE93-D3A20035BC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mama.ru/zagadki-dlja-malenkih-detei/zagadki-o-zhivoi-prirode/zagadki-pro-vasilek.html" TargetMode="External"/><Relationship Id="rId7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vospitatel.com.ua/zaniatia/rastenia/vasilek.html" TargetMode="External"/><Relationship Id="rId5" Type="http://schemas.openxmlformats.org/officeDocument/2006/relationships/hyperlink" Target="http://slavclub.ru/zagadki/zagadkileto/1502-zagadki-pro-vasilek.html" TargetMode="External"/><Relationship Id="rId4" Type="http://schemas.openxmlformats.org/officeDocument/2006/relationships/hyperlink" Target="http://&#1079;&#1072;&#1075;&#1072;&#1076;&#1082;&#1080;.su/zagadki-pro-vasiljo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&amp;TScy;&amp;vcy;&amp;iecy;&amp;tcy;&amp;ycy; &amp;ncy;&amp;acy; NanoPics"/>
          <p:cNvPicPr>
            <a:picLocks noChangeAspect="1" noChangeArrowheads="1"/>
          </p:cNvPicPr>
          <p:nvPr/>
        </p:nvPicPr>
        <p:blipFill>
          <a:blip r:embed="rId2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0" y="0"/>
            <a:ext cx="9109859" cy="683239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835696" y="476672"/>
            <a:ext cx="574238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Презентация</a:t>
            </a:r>
          </a:p>
          <a:p>
            <a:pPr algn="ctr"/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 к учебно-исследовательской работе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  «Знай и люби родную природу.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Василек-мой любимый цветок»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371703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Шайдурова Валентина Федоровна</a:t>
            </a:r>
          </a:p>
          <a:p>
            <a:pPr algn="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учитель английского языка</a:t>
            </a:r>
          </a:p>
          <a:p>
            <a:pPr algn="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ГБОУ «Школа №106»</a:t>
            </a:r>
          </a:p>
          <a:p>
            <a:pPr algn="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Санкт-Петербург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9952" y="6093296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2015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&amp;TScy;&amp;vcy;&amp;iecy;&amp;tcy;&amp;ycy; &amp;ncy;&amp;acy; NanoPics"/>
          <p:cNvPicPr>
            <a:picLocks noChangeAspect="1" noChangeArrowheads="1"/>
          </p:cNvPicPr>
          <p:nvPr/>
        </p:nvPicPr>
        <p:blipFill>
          <a:blip r:embed="rId2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0" y="0"/>
            <a:ext cx="9109859" cy="683239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971600" y="260648"/>
            <a:ext cx="69127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Вопросы для исследования: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«Зачем васильку корень?»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«Где растет василек?»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«Как человек может использовать василек?»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Action Button: Beginning 4">
            <a:hlinkClick r:id="rId3" action="ppaction://hlinksldjump" highlightClick="1"/>
          </p:cNvPr>
          <p:cNvSpPr/>
          <p:nvPr/>
        </p:nvSpPr>
        <p:spPr>
          <a:xfrm>
            <a:off x="7956376" y="6309320"/>
            <a:ext cx="432048" cy="3223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&amp;TScy;&amp;vcy;&amp;iecy;&amp;tcy;&amp;ycy; &amp;ncy;&amp;acy; NanoPics"/>
          <p:cNvPicPr>
            <a:picLocks noChangeAspect="1" noChangeArrowheads="1"/>
          </p:cNvPicPr>
          <p:nvPr/>
        </p:nvPicPr>
        <p:blipFill>
          <a:blip r:embed="rId2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0" y="0"/>
            <a:ext cx="9109859" cy="683239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Дидактическая игра 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О чем говорят названия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разных видов василька?»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Василек луговой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Василек колючеголовый — с шипами под цветками.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Василек наклоненный.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Василек раскидистый — с белыми цветками.</a:t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Василек </a:t>
            </a:r>
            <a:r>
              <a:rPr lang="ru-RU" sz="2400" b="1" dirty="0">
                <a:solidFill>
                  <a:srgbClr val="002060"/>
                </a:solidFill>
              </a:rPr>
              <a:t>приплюснутый.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Василек солнечный — с желтыми цветками.</a:t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3200" b="1" dirty="0">
                <a:solidFill>
                  <a:srgbClr val="C00000"/>
                </a:solidFill>
              </a:rPr>
              <a:t>З</a:t>
            </a:r>
            <a:r>
              <a:rPr lang="ru-RU" sz="3200" b="1" dirty="0" smtClean="0">
                <a:solidFill>
                  <a:srgbClr val="C00000"/>
                </a:solidFill>
              </a:rPr>
              <a:t>а </a:t>
            </a:r>
            <a:r>
              <a:rPr lang="ru-RU" sz="3200" b="1" dirty="0">
                <a:solidFill>
                  <a:srgbClr val="C00000"/>
                </a:solidFill>
              </a:rPr>
              <a:t>что эти васильки получили свои </a:t>
            </a:r>
            <a:r>
              <a:rPr lang="ru-RU" sz="3200" b="1" dirty="0" smtClean="0">
                <a:solidFill>
                  <a:srgbClr val="C00000"/>
                </a:solidFill>
              </a:rPr>
              <a:t>названия?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&amp;TScy;&amp;vcy;&amp;iecy;&amp;tcy;&amp;ycy; &amp;ncy;&amp;acy; NanoPics"/>
          <p:cNvPicPr>
            <a:picLocks noChangeAspect="1" noChangeArrowheads="1"/>
          </p:cNvPicPr>
          <p:nvPr/>
        </p:nvPicPr>
        <p:blipFill>
          <a:blip r:embed="rId2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0" y="0"/>
            <a:ext cx="9109859" cy="683239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835696" y="62068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3200" b="1" dirty="0" smtClean="0"/>
          </a:p>
          <a:p>
            <a:r>
              <a:rPr lang="ru-RU" sz="3200" b="1" i="1" dirty="0" smtClean="0">
                <a:solidFill>
                  <a:srgbClr val="C00000"/>
                </a:solidFill>
              </a:rPr>
              <a:t>Настольные игры</a:t>
            </a:r>
          </a:p>
          <a:p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/>
              <a:t>«Сложи цветок»</a:t>
            </a:r>
          </a:p>
          <a:p>
            <a:r>
              <a:rPr lang="ru-RU" sz="3200" b="1" dirty="0" smtClean="0"/>
              <a:t> «Клумба»</a:t>
            </a:r>
          </a:p>
          <a:p>
            <a:r>
              <a:rPr lang="ru-RU" sz="3200" b="1" dirty="0" smtClean="0"/>
              <a:t> «Что где растет?» </a:t>
            </a:r>
            <a:endParaRPr lang="ru-RU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1835696" y="3573016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</a:rPr>
              <a:t>Подвижная игра </a:t>
            </a:r>
            <a:r>
              <a:rPr lang="ru-RU" sz="3600" b="1" dirty="0" smtClean="0"/>
              <a:t>«</a:t>
            </a:r>
            <a:r>
              <a:rPr lang="ru-RU" sz="3600" b="1" dirty="0"/>
              <a:t>Косари»</a:t>
            </a:r>
            <a:endParaRPr lang="ru-RU" b="1" dirty="0"/>
          </a:p>
        </p:txBody>
      </p:sp>
      <p:sp>
        <p:nvSpPr>
          <p:cNvPr id="6" name="Action Button: Beginning 5">
            <a:hlinkClick r:id="rId3" action="ppaction://hlinksldjump" highlightClick="1"/>
          </p:cNvPr>
          <p:cNvSpPr/>
          <p:nvPr/>
        </p:nvSpPr>
        <p:spPr>
          <a:xfrm>
            <a:off x="7956376" y="6309320"/>
            <a:ext cx="432048" cy="3223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&amp;TScy;&amp;vcy;&amp;iecy;&amp;tcy;&amp;ycy; &amp;ncy;&amp;acy; NanoPics"/>
          <p:cNvPicPr>
            <a:picLocks noChangeAspect="1" noChangeArrowheads="1"/>
          </p:cNvPicPr>
          <p:nvPr/>
        </p:nvPicPr>
        <p:blipFill>
          <a:blip r:embed="rId2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0" y="0"/>
            <a:ext cx="9109859" cy="683239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332656"/>
            <a:ext cx="842493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Творческие работы</a:t>
            </a:r>
          </a:p>
          <a:p>
            <a:pPr algn="r"/>
            <a:endParaRPr lang="ru-RU" sz="28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</a:rPr>
              <a:t>             - сочинение сказок, рассказов о васильке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</a:rPr>
              <a:t>             - рисование картинок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</a:rPr>
              <a:t>             - выполнение проектных работ</a:t>
            </a:r>
            <a:endParaRPr lang="ru-RU" sz="2800" b="1" dirty="0" smtClean="0">
              <a:solidFill>
                <a:srgbClr val="002060"/>
              </a:solidFill>
            </a:endParaRPr>
          </a:p>
        </p:txBody>
      </p:sp>
      <p:sp>
        <p:nvSpPr>
          <p:cNvPr id="5" name="Action Button: Beginning 4">
            <a:hlinkClick r:id="rId3" action="ppaction://hlinksldjump" highlightClick="1"/>
          </p:cNvPr>
          <p:cNvSpPr/>
          <p:nvPr/>
        </p:nvSpPr>
        <p:spPr>
          <a:xfrm>
            <a:off x="7956376" y="6309320"/>
            <a:ext cx="432048" cy="3223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&amp;TScy;&amp;vcy;&amp;iecy;&amp;tcy;&amp;ycy; &amp;ncy;&amp;acy; NanoPics"/>
          <p:cNvPicPr>
            <a:picLocks noChangeAspect="1" noChangeArrowheads="1"/>
          </p:cNvPicPr>
          <p:nvPr/>
        </p:nvPicPr>
        <p:blipFill>
          <a:blip r:embed="rId2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0" y="0"/>
            <a:ext cx="9109859" cy="683239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411760" y="404664"/>
            <a:ext cx="61206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3"/>
              </a:rPr>
              <a:t>http://www.numama.ru/zagadki-dlja-malenkih-detei/zagadki-o-zhivoi-prirode/zagadki-pro-vasilek.html</a:t>
            </a:r>
            <a:r>
              <a:rPr lang="ru-RU" dirty="0"/>
              <a:t> </a:t>
            </a:r>
          </a:p>
          <a:p>
            <a:r>
              <a:rPr lang="ru-RU" u="sng" dirty="0">
                <a:hlinkClick r:id="rId4"/>
              </a:rPr>
              <a:t>http://загадки.su/zagadki-pro-vasiljok</a:t>
            </a:r>
            <a:r>
              <a:rPr lang="ru-RU" dirty="0"/>
              <a:t> </a:t>
            </a:r>
          </a:p>
          <a:p>
            <a:r>
              <a:rPr lang="ru-RU" u="sng" dirty="0">
                <a:hlinkClick r:id="rId5"/>
              </a:rPr>
              <a:t>http://slavclub.ru/zagadki/zagadkileto/1502-zagadki-pro-vasilek.html</a:t>
            </a:r>
            <a:r>
              <a:rPr lang="ru-RU" dirty="0"/>
              <a:t> </a:t>
            </a:r>
          </a:p>
          <a:p>
            <a:r>
              <a:rPr lang="ru-RU" u="sng" dirty="0">
                <a:hlinkClick r:id="rId6"/>
              </a:rPr>
              <a:t>http://vospitatel.com.ua/zaniatia/rastenia/vasilek.html</a:t>
            </a:r>
            <a:r>
              <a:rPr lang="ru-RU" dirty="0"/>
              <a:t> </a:t>
            </a:r>
          </a:p>
        </p:txBody>
      </p:sp>
      <p:sp>
        <p:nvSpPr>
          <p:cNvPr id="4" name="Action Button: Beginning 3">
            <a:hlinkClick r:id="rId7" action="ppaction://hlinksldjump" highlightClick="1"/>
          </p:cNvPr>
          <p:cNvSpPr/>
          <p:nvPr/>
        </p:nvSpPr>
        <p:spPr>
          <a:xfrm>
            <a:off x="7956376" y="6309320"/>
            <a:ext cx="432048" cy="32233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&amp;TScy;&amp;vcy;&amp;iecy;&amp;tcy;&amp;ycy; &amp;ncy;&amp;acy; NanoPics"/>
          <p:cNvPicPr>
            <a:picLocks noChangeAspect="1" noChangeArrowheads="1"/>
          </p:cNvPicPr>
          <p:nvPr/>
        </p:nvPicPr>
        <p:blipFill>
          <a:blip r:embed="rId2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0" y="25606"/>
            <a:ext cx="9109859" cy="683239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11560" y="260648"/>
            <a:ext cx="6606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Содержание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Подготовка к исследовательской работе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Исследовательская работа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Дидактические и подвижные игры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Творческая работа</a:t>
            </a:r>
            <a:endParaRPr 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6" name="Action Button: Forward or Next 5">
            <a:hlinkClick r:id="rId3" action="ppaction://hlinksldjump" highlightClick="1"/>
          </p:cNvPr>
          <p:cNvSpPr/>
          <p:nvPr/>
        </p:nvSpPr>
        <p:spPr>
          <a:xfrm>
            <a:off x="6660232" y="1124744"/>
            <a:ext cx="288032" cy="2503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Action Button: Forward or Next 7">
            <a:hlinkClick r:id="rId4" action="ppaction://hlinksldjump" highlightClick="1"/>
          </p:cNvPr>
          <p:cNvSpPr/>
          <p:nvPr/>
        </p:nvSpPr>
        <p:spPr>
          <a:xfrm>
            <a:off x="6660232" y="1484784"/>
            <a:ext cx="288032" cy="2503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Action Button: Forward or Next 8">
            <a:hlinkClick r:id="rId5" action="ppaction://hlinksldjump" highlightClick="1"/>
          </p:cNvPr>
          <p:cNvSpPr/>
          <p:nvPr/>
        </p:nvSpPr>
        <p:spPr>
          <a:xfrm>
            <a:off x="6660232" y="1844824"/>
            <a:ext cx="288032" cy="2503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Action Button: Forward or Next 9">
            <a:hlinkClick r:id="rId6" action="ppaction://hlinksldjump" highlightClick="1"/>
          </p:cNvPr>
          <p:cNvSpPr/>
          <p:nvPr/>
        </p:nvSpPr>
        <p:spPr>
          <a:xfrm>
            <a:off x="6660232" y="2204864"/>
            <a:ext cx="288032" cy="2503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&amp;TScy;&amp;vcy;&amp;iecy;&amp;tcy;&amp;ycy; &amp;ncy;&amp;acy; NanoPics"/>
          <p:cNvPicPr>
            <a:picLocks noChangeAspect="1" noChangeArrowheads="1"/>
          </p:cNvPicPr>
          <p:nvPr/>
        </p:nvPicPr>
        <p:blipFill>
          <a:blip r:embed="rId2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0" y="0"/>
            <a:ext cx="9109859" cy="683239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115616" y="260648"/>
            <a:ext cx="69127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solidFill>
                  <a:srgbClr val="002060"/>
                </a:solidFill>
              </a:rPr>
              <a:t>Беседа по принципу трех вопросов:</a:t>
            </a:r>
          </a:p>
          <a:p>
            <a:pPr algn="r"/>
            <a:r>
              <a:rPr lang="ru-RU" sz="28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- </a:t>
            </a:r>
            <a:r>
              <a:rPr lang="ru-RU" sz="2800" b="1" dirty="0" smtClean="0">
                <a:solidFill>
                  <a:srgbClr val="002060"/>
                </a:solidFill>
              </a:rPr>
              <a:t> что мы знаем о васильке?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  </a:t>
            </a:r>
            <a:r>
              <a:rPr lang="ru-RU" sz="2800" b="1" dirty="0" smtClean="0">
                <a:solidFill>
                  <a:srgbClr val="002060"/>
                </a:solidFill>
              </a:rPr>
              <a:t> - </a:t>
            </a:r>
            <a:r>
              <a:rPr lang="ru-RU" sz="2800" b="1" dirty="0" smtClean="0">
                <a:solidFill>
                  <a:srgbClr val="002060"/>
                </a:solidFill>
              </a:rPr>
              <a:t>что мы хотим узнать о нем?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                 -  как это сделать?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&amp;TScy;&amp;vcy;&amp;iecy;&amp;tcy;&amp;ycy; &amp;ncy;&amp;acy; NanoPics"/>
          <p:cNvPicPr>
            <a:picLocks noChangeAspect="1" noChangeArrowheads="1"/>
          </p:cNvPicPr>
          <p:nvPr/>
        </p:nvPicPr>
        <p:blipFill>
          <a:blip r:embed="rId2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0" y="0"/>
            <a:ext cx="9109859" cy="683239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23528" y="620688"/>
            <a:ext cx="80648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Русское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происхождение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названия цветка 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400" b="1" dirty="0"/>
          </a:p>
          <a:p>
            <a:r>
              <a:rPr lang="ru-RU" sz="2400" b="1" dirty="0" smtClean="0">
                <a:solidFill>
                  <a:srgbClr val="002060"/>
                </a:solidFill>
              </a:rPr>
              <a:t>«</a:t>
            </a:r>
            <a:r>
              <a:rPr lang="ru-RU" sz="2400" b="1" dirty="0">
                <a:solidFill>
                  <a:srgbClr val="002060"/>
                </a:solidFill>
              </a:rPr>
              <a:t>Василек» значит «царский цветок».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А </a:t>
            </a:r>
            <a:r>
              <a:rPr lang="ru-RU" sz="2400" b="1" dirty="0">
                <a:solidFill>
                  <a:srgbClr val="002060"/>
                </a:solidFill>
              </a:rPr>
              <a:t>само слово «василек» происходит от русского имени Василий, что в переводе с древнегреческого – «царский</a:t>
            </a:r>
            <a:r>
              <a:rPr lang="ru-RU" sz="2400" b="1" dirty="0" smtClean="0">
                <a:solidFill>
                  <a:srgbClr val="002060"/>
                </a:solidFill>
              </a:rPr>
              <a:t>».</a:t>
            </a:r>
          </a:p>
          <a:p>
            <a:endParaRPr lang="ru-RU" sz="2400" b="1" dirty="0"/>
          </a:p>
          <a:p>
            <a:endParaRPr lang="ru-RU" sz="2400" b="1" dirty="0" smtClean="0"/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И если внимательно присмотреться к лепесткам цветка, можно заметить, что каждый напоминает корону.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&amp;TScy;&amp;vcy;&amp;iecy;&amp;tcy;&amp;ycy; &amp;ncy;&amp;acy; NanoPics"/>
          <p:cNvPicPr>
            <a:picLocks noChangeAspect="1" noChangeArrowheads="1"/>
          </p:cNvPicPr>
          <p:nvPr/>
        </p:nvPicPr>
        <p:blipFill>
          <a:blip r:embed="rId2" cstate="print">
            <a:lum bright="10000" contrast="-20000"/>
          </a:blip>
          <a:srcRect/>
          <a:stretch>
            <a:fillRect/>
          </a:stretch>
        </p:blipFill>
        <p:spPr bwMode="auto">
          <a:xfrm>
            <a:off x="0" y="0"/>
            <a:ext cx="9109859" cy="683239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115616" y="188640"/>
            <a:ext cx="69127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Чтение рассказа о происхождении названия цветка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Чтение сказки «Василек»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Разгадывание загадок  про василек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Пословицы, поговорки </a:t>
            </a:r>
            <a:endParaRPr lang="ru-RU" sz="32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&amp;TScy;&amp;vcy;&amp;iecy;&amp;tcy;&amp;ycy; &amp;ncy;&amp;acy; NanoPics"/>
          <p:cNvPicPr>
            <a:picLocks noChangeAspect="1" noChangeArrowheads="1"/>
          </p:cNvPicPr>
          <p:nvPr/>
        </p:nvPicPr>
        <p:blipFill>
          <a:blip r:embed="rId2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0" y="0"/>
            <a:ext cx="9109859" cy="6832394"/>
          </a:xfrm>
          <a:prstGeom prst="rect">
            <a:avLst/>
          </a:prstGeom>
          <a:noFill/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373887"/>
            <a:ext cx="91440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Детские загадки про василек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Словно синий огонёк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Кто-то вдруг во ржи зажёг.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Яркий полевой цветок.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же это? 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поле ржи у речки быстрой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Разбросало небо искры.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в поле у реки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Голубеют  (Васильки)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&amp;TScy;&amp;vcy;&amp;iecy;&amp;tcy;&amp;ycy; &amp;ncy;&amp;acy; NanoPics"/>
          <p:cNvPicPr>
            <a:picLocks noChangeAspect="1" noChangeArrowheads="1"/>
          </p:cNvPicPr>
          <p:nvPr/>
        </p:nvPicPr>
        <p:blipFill>
          <a:blip r:embed="rId2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0" y="0"/>
            <a:ext cx="9109859" cy="6832394"/>
          </a:xfrm>
          <a:prstGeom prst="rect">
            <a:avLst/>
          </a:prstGeom>
          <a:noFill/>
        </p:spPr>
      </p:pic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573405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Ярко-синий сарафанчик.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зелёный стебелёк.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Распустился в поле чистом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Нам на радость ( Василек)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65512" y="2852936"/>
            <a:ext cx="66784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dirty="0">
                <a:solidFill>
                  <a:srgbClr val="002060"/>
                </a:solidFill>
              </a:rPr>
              <a:t>Он растёт на тонкой ножке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В синей ситцевой одёжке,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Ты всегда его найдёшь,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Там, где в поле зреет рожь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&amp;TScy;&amp;vcy;&amp;iecy;&amp;tcy;&amp;ycy; &amp;ncy;&amp;acy; NanoPics"/>
          <p:cNvPicPr>
            <a:picLocks noChangeAspect="1" noChangeArrowheads="1"/>
          </p:cNvPicPr>
          <p:nvPr/>
        </p:nvPicPr>
        <p:blipFill>
          <a:blip r:embed="rId2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0" y="0"/>
            <a:ext cx="9109859" cy="6832394"/>
          </a:xfrm>
          <a:prstGeom prst="rect">
            <a:avLst/>
          </a:prstGeom>
          <a:noFill/>
        </p:spPr>
      </p:pic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266208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поле я расту всегда,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дороге иногда.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Я, как небо, голубой,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Угадай, кто я такой?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 узорчатый цветок,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Называюсь? (Василёк).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378904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Ярко-синий, пушистый 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в хлебе родится,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еду не годится.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Василёк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ction Button: Home 5">
            <a:hlinkClick r:id="rId3" action="ppaction://hlinksldjump" highlightClick="1"/>
          </p:cNvPr>
          <p:cNvSpPr/>
          <p:nvPr/>
        </p:nvSpPr>
        <p:spPr>
          <a:xfrm>
            <a:off x="5796136" y="6237312"/>
            <a:ext cx="72008" cy="4571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Action Button: Home 6">
            <a:hlinkClick r:id="rId4" action="ppaction://hlinksldjump" highlightClick="1"/>
          </p:cNvPr>
          <p:cNvSpPr/>
          <p:nvPr/>
        </p:nvSpPr>
        <p:spPr>
          <a:xfrm>
            <a:off x="7956376" y="6021288"/>
            <a:ext cx="432048" cy="3943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&amp;TScy;&amp;vcy;&amp;iecy;&amp;tcy;&amp;ycy; &amp;ncy;&amp;acy; NanoPics"/>
          <p:cNvPicPr>
            <a:picLocks noChangeAspect="1" noChangeArrowheads="1"/>
          </p:cNvPicPr>
          <p:nvPr/>
        </p:nvPicPr>
        <p:blipFill>
          <a:blip r:embed="rId2" cstate="print">
            <a:lum bright="10000" contrast="-20000"/>
          </a:blip>
          <a:srcRect/>
          <a:stretch>
            <a:fillRect/>
          </a:stretch>
        </p:blipFill>
        <p:spPr bwMode="auto">
          <a:xfrm>
            <a:off x="0" y="0"/>
            <a:ext cx="9109859" cy="683239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051720" y="260648"/>
            <a:ext cx="66247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dirty="0" smtClean="0">
                <a:solidFill>
                  <a:srgbClr val="002060"/>
                </a:solidFill>
              </a:rPr>
              <a:t>Учебно-исследовательская работа</a:t>
            </a:r>
          </a:p>
          <a:p>
            <a:pPr algn="r"/>
            <a:r>
              <a:rPr lang="ru-RU" sz="3200" b="1" dirty="0" smtClean="0">
                <a:solidFill>
                  <a:srgbClr val="0070C0"/>
                </a:solidFill>
              </a:rPr>
              <a:t>Задания для исследования:</a:t>
            </a:r>
          </a:p>
          <a:p>
            <a:pPr algn="r"/>
            <a:endParaRPr lang="ru-RU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- рассмотрите цветок василек</a:t>
            </a:r>
          </a:p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- найдите корень, стебель, листочки, цветок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36866" name="Picture 2" descr="&amp;Kcy;&amp;ocy;&amp;scy;&amp;mcy;&amp;iecy;&amp;tcy;&amp;icy;&amp;kcy;&amp;acy; &amp;icy;&amp;zcy; &amp;tscy;&amp;vcy;&amp;iecy;&amp;tcy;&amp;ocy;&amp;v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9568"/>
            <a:ext cx="3888432" cy="3888432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267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30</cp:revision>
  <dcterms:created xsi:type="dcterms:W3CDTF">2015-06-01T13:19:14Z</dcterms:created>
  <dcterms:modified xsi:type="dcterms:W3CDTF">2015-06-01T19:00:37Z</dcterms:modified>
</cp:coreProperties>
</file>