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5077-3579-41E2-BBB6-0DB58EEEE9EA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688-35B1-48B3-95DB-530C8E037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13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5077-3579-41E2-BBB6-0DB58EEEE9EA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688-35B1-48B3-95DB-530C8E037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9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5077-3579-41E2-BBB6-0DB58EEEE9EA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688-35B1-48B3-95DB-530C8E037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88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5077-3579-41E2-BBB6-0DB58EEEE9EA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688-35B1-48B3-95DB-530C8E037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30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5077-3579-41E2-BBB6-0DB58EEEE9EA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688-35B1-48B3-95DB-530C8E037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77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5077-3579-41E2-BBB6-0DB58EEEE9EA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688-35B1-48B3-95DB-530C8E037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07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5077-3579-41E2-BBB6-0DB58EEEE9EA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688-35B1-48B3-95DB-530C8E037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3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5077-3579-41E2-BBB6-0DB58EEEE9EA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688-35B1-48B3-95DB-530C8E037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10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5077-3579-41E2-BBB6-0DB58EEEE9EA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688-35B1-48B3-95DB-530C8E037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23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5077-3579-41E2-BBB6-0DB58EEEE9EA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688-35B1-48B3-95DB-530C8E037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55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5077-3579-41E2-BBB6-0DB58EEEE9EA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A688-35B1-48B3-95DB-530C8E037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1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E5077-3579-41E2-BBB6-0DB58EEEE9EA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2A688-35B1-48B3-95DB-530C8E037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31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8785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 для презентации «Город»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6713" y="344392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Брашко Евгения Владимировна,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технологии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МАОУ СОШ № 67 с углубленным изучением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отдельных предметов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г. Екатеринбург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2015 г.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249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57"/>
          <a:stretch/>
        </p:blipFill>
        <p:spPr>
          <a:xfrm>
            <a:off x="0" y="5165889"/>
            <a:ext cx="12192000" cy="16842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14" y="91747"/>
            <a:ext cx="12047455" cy="4173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Заголовок</a:t>
            </a:r>
            <a:endParaRPr lang="ru-RU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3515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57"/>
          <a:stretch/>
        </p:blipFill>
        <p:spPr>
          <a:xfrm>
            <a:off x="0" y="5165889"/>
            <a:ext cx="12192000" cy="16842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14" y="91747"/>
            <a:ext cx="12047455" cy="4173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Заголовок</a:t>
            </a:r>
            <a:endParaRPr lang="ru-RU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28177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57"/>
          <a:stretch/>
        </p:blipFill>
        <p:spPr>
          <a:xfrm>
            <a:off x="0" y="5165889"/>
            <a:ext cx="12192000" cy="16842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14" y="91747"/>
            <a:ext cx="12047455" cy="4173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Заголовок</a:t>
            </a:r>
            <a:endParaRPr lang="ru-RU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0525195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57"/>
          <a:stretch/>
        </p:blipFill>
        <p:spPr>
          <a:xfrm>
            <a:off x="0" y="5165889"/>
            <a:ext cx="12192000" cy="16842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14" y="91747"/>
            <a:ext cx="12047455" cy="4173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Источник иллюстрации:</a:t>
            </a:r>
            <a:endParaRPr lang="ru-RU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2251" y="1163900"/>
            <a:ext cx="6096000" cy="10292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8180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Шаблон для презентации «Город»</vt:lpstr>
      <vt:lpstr>Заголовок</vt:lpstr>
      <vt:lpstr>Заголовок</vt:lpstr>
      <vt:lpstr>Заголовок</vt:lpstr>
      <vt:lpstr>Источник иллюстрации: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3</cp:revision>
  <dcterms:created xsi:type="dcterms:W3CDTF">2015-06-18T15:45:15Z</dcterms:created>
  <dcterms:modified xsi:type="dcterms:W3CDTF">2015-06-18T15:51:54Z</dcterms:modified>
</cp:coreProperties>
</file>