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58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552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174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9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912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135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717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198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74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590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99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78388-366F-4FD6-A676-DF9040ED24EC}" type="datetimeFigureOut">
              <a:rPr lang="ru-RU" smtClean="0"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753D-0A89-401F-BF30-BBDC83FB6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75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" y="-31290"/>
            <a:ext cx="9144000" cy="68675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СВЕТЛО-ЗЕЛЁНЫЙ </a:t>
            </a:r>
            <a:br>
              <a:rPr lang="ru-RU" dirty="0" smtClean="0"/>
            </a:br>
            <a:r>
              <a:rPr lang="ru-RU" dirty="0" smtClean="0"/>
              <a:t>ШАБЛОН ДЛЯ ПРЕЗЕНТАЦИИ</a:t>
            </a:r>
            <a:br>
              <a:rPr lang="ru-RU" dirty="0" smtClean="0"/>
            </a:br>
            <a:r>
              <a:rPr lang="ru-RU" dirty="0" smtClean="0"/>
              <a:t>«Книга-1»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7984976" cy="21846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Брашко Евгения Владимировна,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учитель технологии МАОУ СОШ № 67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 углубленным изучением отдельных предметов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г. Екатеринбург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2015 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03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044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Заголовок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180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3"/>
            <a:ext cx="9144000" cy="6834187"/>
          </a:xfr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260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56" y="0"/>
            <a:ext cx="9156156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730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044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Заголовок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9313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8" y="-31290"/>
            <a:ext cx="9144000" cy="6867586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476672"/>
            <a:ext cx="4960640" cy="3528392"/>
          </a:xfrm>
        </p:spPr>
        <p:txBody>
          <a:bodyPr>
            <a:normAutofit/>
          </a:bodyPr>
          <a:lstStyle/>
          <a:p>
            <a:r>
              <a:rPr lang="ru-RU" dirty="0" smtClean="0"/>
              <a:t>Источник иллюстраций (фоны для презентации): </a:t>
            </a:r>
          </a:p>
          <a:p>
            <a:endParaRPr lang="ru-RU" dirty="0" smtClean="0"/>
          </a:p>
          <a:p>
            <a:r>
              <a:rPr lang="ru-RU" sz="1600" dirty="0"/>
              <a:t>https://yandex.ru/images/search?img_url=http%3A%2F%2Fsch10spb.ru%2Fimages%2F37893330.jpg&amp;_=1434621340822&amp;p=28&amp;text=фоны для </a:t>
            </a:r>
            <a:r>
              <a:rPr lang="ru-RU" sz="1600" dirty="0" err="1"/>
              <a:t>страницы&amp;noreask</a:t>
            </a:r>
            <a:r>
              <a:rPr lang="ru-RU" sz="1600" dirty="0"/>
              <a:t>=1&amp;pos=84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247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нига-1" id="{D997EDE5-2E92-41D3-A031-7C53EA0AF529}" vid="{10E258B3-77F2-4FE9-99FF-98BCCD4663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40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СВЕТЛО-ЗЕЛЁНЫЙ  ШАБЛОН ДЛЯ ПРЕЗЕНТАЦИИ «Книга-1» </vt:lpstr>
      <vt:lpstr>Заголовок </vt:lpstr>
      <vt:lpstr>Заголовок</vt:lpstr>
      <vt:lpstr>Заголовок</vt:lpstr>
      <vt:lpstr>Заголовок </vt:lpstr>
      <vt:lpstr>Презентация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СВЕТЛО-ЗЕЛЁНЫЙ  ШАБЛОН ДЛЯ ПРЕЗЕНТАЦИИ</dc:title>
  <dc:creator>МАОУ</dc:creator>
  <cp:lastModifiedBy>Евгения</cp:lastModifiedBy>
  <cp:revision>3</cp:revision>
  <dcterms:created xsi:type="dcterms:W3CDTF">2015-06-18T12:59:57Z</dcterms:created>
  <dcterms:modified xsi:type="dcterms:W3CDTF">2015-06-19T06:11:22Z</dcterms:modified>
</cp:coreProperties>
</file>