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630" y="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FCD6-4583-4992-B18F-1C9AC19DBE5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21A2-8F1E-4EDF-B65C-858A2030B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97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FCD6-4583-4992-B18F-1C9AC19DBE5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21A2-8F1E-4EDF-B65C-858A2030B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087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FCD6-4583-4992-B18F-1C9AC19DBE5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21A2-8F1E-4EDF-B65C-858A2030B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65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FCD6-4583-4992-B18F-1C9AC19DBE5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21A2-8F1E-4EDF-B65C-858A2030B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602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FCD6-4583-4992-B18F-1C9AC19DBE5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21A2-8F1E-4EDF-B65C-858A2030B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72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FCD6-4583-4992-B18F-1C9AC19DBE5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21A2-8F1E-4EDF-B65C-858A2030B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73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FCD6-4583-4992-B18F-1C9AC19DBE5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21A2-8F1E-4EDF-B65C-858A2030B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821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FCD6-4583-4992-B18F-1C9AC19DBE5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21A2-8F1E-4EDF-B65C-858A2030B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542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FCD6-4583-4992-B18F-1C9AC19DBE5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21A2-8F1E-4EDF-B65C-858A2030B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03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FCD6-4583-4992-B18F-1C9AC19DBE5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21A2-8F1E-4EDF-B65C-858A2030B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52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FCD6-4583-4992-B18F-1C9AC19DBE5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21A2-8F1E-4EDF-B65C-858A2030B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32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9FCD6-4583-4992-B18F-1C9AC19DBE5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421A2-8F1E-4EDF-B65C-858A2030B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926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7199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Шаблон для презентации</a:t>
            </a:r>
            <a:br>
              <a:rPr lang="ru-RU" dirty="0" smtClean="0"/>
            </a:br>
            <a:r>
              <a:rPr lang="ru-RU" dirty="0" smtClean="0"/>
              <a:t>«Книга-2»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66122" y="3602038"/>
            <a:ext cx="8801878" cy="165576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 smtClean="0"/>
              <a:t>Брашко Евгения Владимировна, </a:t>
            </a:r>
          </a:p>
          <a:p>
            <a:pPr algn="l"/>
            <a:r>
              <a:rPr lang="ru-RU" dirty="0" smtClean="0"/>
              <a:t>учитель технологии МАОУ СОШ № 67 </a:t>
            </a:r>
          </a:p>
          <a:p>
            <a:pPr algn="l"/>
            <a:r>
              <a:rPr lang="ru-RU" dirty="0" smtClean="0"/>
              <a:t>с углубленным изучением отдельных предметов</a:t>
            </a:r>
          </a:p>
          <a:p>
            <a:pPr algn="l"/>
            <a:r>
              <a:rPr lang="ru-RU" dirty="0" smtClean="0"/>
              <a:t>г. Екатеринбург</a:t>
            </a:r>
          </a:p>
          <a:p>
            <a:pPr algn="l"/>
            <a:r>
              <a:rPr lang="ru-RU" dirty="0" smtClean="0"/>
              <a:t>2015 г.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83" r="44990"/>
          <a:stretch/>
        </p:blipFill>
        <p:spPr>
          <a:xfrm>
            <a:off x="0" y="-20647"/>
            <a:ext cx="1679510" cy="687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4032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950" y="-87313"/>
            <a:ext cx="12426950" cy="7092951"/>
          </a:xfrm>
        </p:spPr>
      </p:pic>
      <p:sp>
        <p:nvSpPr>
          <p:cNvPr id="7" name="Заголовок 5"/>
          <p:cNvSpPr>
            <a:spLocks noGrp="1"/>
          </p:cNvSpPr>
          <p:nvPr>
            <p:ph type="title"/>
          </p:nvPr>
        </p:nvSpPr>
        <p:spPr>
          <a:xfrm rot="21015274">
            <a:off x="-597158" y="634483"/>
            <a:ext cx="4721290" cy="485191"/>
          </a:xfr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b="1" kern="1400" spc="40" dirty="0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Заголовок</a:t>
            </a:r>
            <a:endParaRPr lang="ru-RU" sz="3600" b="1" kern="1400" spc="40" dirty="0">
              <a:solidFill>
                <a:schemeClr val="accent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2370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950" y="-87313"/>
            <a:ext cx="12426950" cy="7092951"/>
          </a:xfrm>
        </p:spPr>
      </p:pic>
      <p:sp>
        <p:nvSpPr>
          <p:cNvPr id="7" name="Заголовок 5"/>
          <p:cNvSpPr>
            <a:spLocks noGrp="1"/>
          </p:cNvSpPr>
          <p:nvPr>
            <p:ph type="title"/>
          </p:nvPr>
        </p:nvSpPr>
        <p:spPr>
          <a:xfrm rot="21015274">
            <a:off x="-597158" y="634483"/>
            <a:ext cx="4721290" cy="485191"/>
          </a:xfr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b="1" kern="1400" spc="40" dirty="0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Заголовок</a:t>
            </a:r>
            <a:endParaRPr lang="ru-RU" sz="3600" b="1" kern="1400" spc="40" dirty="0">
              <a:solidFill>
                <a:schemeClr val="accent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6027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950" y="-87313"/>
            <a:ext cx="12426950" cy="7092951"/>
          </a:xfrm>
        </p:spPr>
      </p:pic>
      <p:sp>
        <p:nvSpPr>
          <p:cNvPr id="7" name="Заголовок 5"/>
          <p:cNvSpPr txBox="1">
            <a:spLocks/>
          </p:cNvSpPr>
          <p:nvPr/>
        </p:nvSpPr>
        <p:spPr>
          <a:xfrm rot="21015274">
            <a:off x="-597158" y="634483"/>
            <a:ext cx="4721290" cy="485191"/>
          </a:xfrm>
          <a:prstGeom prst="rect">
            <a:avLst/>
          </a:prstGeom>
          <a:noFill/>
          <a:ln w="28575" cap="flat" cmpd="sng" algn="ctr">
            <a:noFill/>
            <a:prstDash val="solid"/>
            <a:miter lim="800000"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b="1" kern="1400" spc="40" dirty="0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Заголовок</a:t>
            </a:r>
            <a:endParaRPr lang="ru-RU" sz="3600" b="1" kern="1400" spc="40" dirty="0">
              <a:solidFill>
                <a:schemeClr val="accent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5215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475" y="-117476"/>
            <a:ext cx="12426950" cy="7092951"/>
          </a:xfrm>
        </p:spPr>
      </p:pic>
      <p:sp>
        <p:nvSpPr>
          <p:cNvPr id="7" name="Заголовок 5"/>
          <p:cNvSpPr txBox="1">
            <a:spLocks/>
          </p:cNvSpPr>
          <p:nvPr/>
        </p:nvSpPr>
        <p:spPr>
          <a:xfrm rot="21067764">
            <a:off x="7818933" y="5614801"/>
            <a:ext cx="3701388" cy="485191"/>
          </a:xfrm>
          <a:prstGeom prst="rect">
            <a:avLst/>
          </a:prstGeom>
          <a:noFill/>
          <a:ln w="28575" cap="flat" cmpd="sng" algn="ctr">
            <a:noFill/>
            <a:prstDash val="solid"/>
            <a:miter lim="800000"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b="1" kern="1400" spc="40" dirty="0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Спасибо за внимание!</a:t>
            </a:r>
            <a:endParaRPr lang="ru-RU" sz="3600" b="1" kern="1400" spc="40" dirty="0">
              <a:solidFill>
                <a:schemeClr val="accent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 rot="21015274">
            <a:off x="-597158" y="634483"/>
            <a:ext cx="4721290" cy="485191"/>
          </a:xfrm>
          <a:prstGeom prst="rect">
            <a:avLst/>
          </a:prstGeom>
          <a:noFill/>
          <a:ln w="28575" cap="flat" cmpd="sng" algn="ctr">
            <a:noFill/>
            <a:prstDash val="solid"/>
            <a:miter lim="800000"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b="1" kern="1400" spc="40" dirty="0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Заголовок</a:t>
            </a:r>
            <a:endParaRPr lang="ru-RU" sz="3600" b="1" kern="1400" spc="40" dirty="0">
              <a:solidFill>
                <a:schemeClr val="accent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2794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7199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2277" y="1952788"/>
            <a:ext cx="9144000" cy="23876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Источник иллюстраций: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https://yandex.ru/images/search?img_url=http%3A%2F%2Fsch10spb.ru%2Fimages%2F37893330.jpg&amp;_=1434621340822&amp;p=28&amp;text=фоны для </a:t>
            </a:r>
            <a:r>
              <a:rPr lang="ru-RU" sz="2800" dirty="0" err="1"/>
              <a:t>страницы&amp;noreask</a:t>
            </a:r>
            <a:r>
              <a:rPr lang="ru-RU" sz="2800" dirty="0"/>
              <a:t>=1&amp;pos=84</a:t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83" r="44990"/>
          <a:stretch/>
        </p:blipFill>
        <p:spPr>
          <a:xfrm>
            <a:off x="10512490" y="-27298"/>
            <a:ext cx="1679510" cy="687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002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для презентации" id="{7D653A0B-2FB1-439A-81AB-79F9E7131451}" vid="{DF2A68EC-EFBC-4EC2-AA16-6EC34461233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35</Words>
  <Application>Microsoft Office PowerPoint</Application>
  <PresentationFormat>Широкоэкранный</PresentationFormat>
  <Paragraphs>12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Monotype Corsiva</vt:lpstr>
      <vt:lpstr>Тема Office</vt:lpstr>
      <vt:lpstr>Шаблон для презентации «Книга-2»</vt:lpstr>
      <vt:lpstr>Заголовок</vt:lpstr>
      <vt:lpstr>Заголовок</vt:lpstr>
      <vt:lpstr>Презентация PowerPoint</vt:lpstr>
      <vt:lpstr>Презентация PowerPoint</vt:lpstr>
      <vt:lpstr>Источник иллюстраций: https://yandex.ru/images/search?img_url=http%3A%2F%2Fsch10spb.ru%2Fimages%2F37893330.jpg&amp;_=1434621340822&amp;p=28&amp;text=фоны для страницы&amp;noreask=1&amp;pos=84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«Книга-2»</dc:title>
  <dc:creator>Евгения</dc:creator>
  <cp:lastModifiedBy>Евгения</cp:lastModifiedBy>
  <cp:revision>5</cp:revision>
  <dcterms:created xsi:type="dcterms:W3CDTF">2015-06-18T16:50:30Z</dcterms:created>
  <dcterms:modified xsi:type="dcterms:W3CDTF">2015-06-19T06:32:21Z</dcterms:modified>
</cp:coreProperties>
</file>