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2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1392" y="10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596D-3A22-4CC1-A202-42A687F6BA2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16CA-5514-4C14-98FD-704984FC1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949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596D-3A22-4CC1-A202-42A687F6BA2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16CA-5514-4C14-98FD-704984FC1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01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596D-3A22-4CC1-A202-42A687F6BA2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16CA-5514-4C14-98FD-704984FC1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88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596D-3A22-4CC1-A202-42A687F6BA2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16CA-5514-4C14-98FD-704984FC1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488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596D-3A22-4CC1-A202-42A687F6BA2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16CA-5514-4C14-98FD-704984FC1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49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596D-3A22-4CC1-A202-42A687F6BA2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16CA-5514-4C14-98FD-704984FC1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769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596D-3A22-4CC1-A202-42A687F6BA2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16CA-5514-4C14-98FD-704984FC1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0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596D-3A22-4CC1-A202-42A687F6BA2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16CA-5514-4C14-98FD-704984FC1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022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596D-3A22-4CC1-A202-42A687F6BA2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16CA-5514-4C14-98FD-704984FC1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70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596D-3A22-4CC1-A202-42A687F6BA2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16CA-5514-4C14-98FD-704984FC1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51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596D-3A22-4CC1-A202-42A687F6BA2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16CA-5514-4C14-98FD-704984FC1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0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3596D-3A22-4CC1-A202-42A687F6BA2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116CA-5514-4C14-98FD-704984FC1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11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2335" y="-2662336"/>
            <a:ext cx="6867330" cy="12192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850" y="261597"/>
            <a:ext cx="10685690" cy="6334806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40732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bg1"/>
                </a:solidFill>
              </a:rPr>
              <a:t>ШАБЛОН «КНИГА-3»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523999" y="3219482"/>
            <a:ext cx="9144000" cy="260282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 smtClean="0"/>
              <a:t>Брашко Евгения Владимировна,</a:t>
            </a:r>
          </a:p>
          <a:p>
            <a:pPr algn="l"/>
            <a:r>
              <a:rPr lang="ru-RU" dirty="0" smtClean="0"/>
              <a:t>учитель технологии МАОУ СОШ № 67</a:t>
            </a:r>
          </a:p>
          <a:p>
            <a:pPr algn="l"/>
            <a:r>
              <a:rPr lang="ru-RU" dirty="0" smtClean="0"/>
              <a:t>с углубленным изучением </a:t>
            </a:r>
          </a:p>
          <a:p>
            <a:pPr algn="l"/>
            <a:r>
              <a:rPr lang="ru-RU" dirty="0" smtClean="0"/>
              <a:t>отдельных предметов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г. Екатеринбург</a:t>
            </a:r>
          </a:p>
          <a:p>
            <a:pPr algn="l"/>
            <a:r>
              <a:rPr lang="ru-RU" dirty="0" smtClean="0"/>
              <a:t>2015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149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591936" y="-2742064"/>
            <a:ext cx="6858001" cy="12342125"/>
          </a:xfr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5257800" cy="1325563"/>
          </a:xfrm>
        </p:spPr>
        <p:txBody>
          <a:bodyPr/>
          <a:lstStyle/>
          <a:p>
            <a:r>
              <a:rPr lang="ru-RU" u="dbl" dirty="0" smtClean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Franklin Gothic Demi" panose="020B0703020102020204" pitchFamily="34" charset="0"/>
              </a:rPr>
              <a:t>Заголовок слайда</a:t>
            </a:r>
            <a:endParaRPr lang="ru-RU" u="dbl" dirty="0">
              <a:solidFill>
                <a:srgbClr val="002060"/>
              </a:solidFill>
              <a:uFill>
                <a:solidFill>
                  <a:srgbClr val="002060"/>
                </a:solidFill>
              </a:uFill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93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48602" y="-2648602"/>
            <a:ext cx="6894800" cy="12192001"/>
          </a:xfrm>
        </p:spPr>
      </p:pic>
      <p:sp>
        <p:nvSpPr>
          <p:cNvPr id="5" name="Заголовок 6"/>
          <p:cNvSpPr txBox="1">
            <a:spLocks/>
          </p:cNvSpPr>
          <p:nvPr/>
        </p:nvSpPr>
        <p:spPr>
          <a:xfrm>
            <a:off x="838200" y="365125"/>
            <a:ext cx="5257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u="dbl" dirty="0" smtClean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Franklin Gothic Demi" panose="020B0703020102020204" pitchFamily="34" charset="0"/>
              </a:rPr>
              <a:t>Заголовок слайда</a:t>
            </a:r>
            <a:endParaRPr lang="ru-RU" u="dbl" dirty="0">
              <a:solidFill>
                <a:srgbClr val="002060"/>
              </a:solidFill>
              <a:uFill>
                <a:solidFill>
                  <a:srgbClr val="002060"/>
                </a:solidFill>
              </a:uFill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12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48602" y="-2648602"/>
            <a:ext cx="6894800" cy="12192001"/>
          </a:xfrm>
        </p:spPr>
      </p:pic>
      <p:sp>
        <p:nvSpPr>
          <p:cNvPr id="5" name="Заголовок 6"/>
          <p:cNvSpPr txBox="1">
            <a:spLocks/>
          </p:cNvSpPr>
          <p:nvPr/>
        </p:nvSpPr>
        <p:spPr>
          <a:xfrm>
            <a:off x="838200" y="365125"/>
            <a:ext cx="5257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u="dbl" dirty="0" smtClean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Franklin Gothic Demi" panose="020B0703020102020204" pitchFamily="34" charset="0"/>
              </a:rPr>
              <a:t>Заголовок слайда</a:t>
            </a:r>
            <a:endParaRPr lang="ru-RU" u="dbl" dirty="0">
              <a:solidFill>
                <a:srgbClr val="002060"/>
              </a:solidFill>
              <a:uFill>
                <a:solidFill>
                  <a:srgbClr val="002060"/>
                </a:solidFill>
              </a:uFill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8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09721" y="-2653265"/>
            <a:ext cx="6894800" cy="12192001"/>
          </a:xfr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65" y="261937"/>
            <a:ext cx="10704351" cy="6327449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126599" y="823706"/>
            <a:ext cx="3639719" cy="1459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Ссылки на фоны страницы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https://yandex.ru/images/search?img_url=http%3A%2F%2Fsch10spb.ru%2Fimages%2F37893330.jpg&amp;_=1434621340822&amp;p=28&amp;text=фоны для </a:t>
            </a:r>
            <a:r>
              <a:rPr lang="ru-RU" sz="1400" dirty="0" err="1" smtClean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страницы&amp;noreask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=1&amp;pos=84</a:t>
            </a:r>
            <a:endParaRPr lang="ru-RU" sz="14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10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42</Words>
  <Application>Microsoft Office PowerPoint</Application>
  <PresentationFormat>Широкоэкранный</PresentationFormat>
  <Paragraphs>13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Franklin Gothic Demi</vt:lpstr>
      <vt:lpstr>Times New Roman</vt:lpstr>
      <vt:lpstr>Тема Office</vt:lpstr>
      <vt:lpstr>ШАБЛОН «КНИГА-3»</vt:lpstr>
      <vt:lpstr>Заголовок слайда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«КНИГА-3»</dc:title>
  <dc:creator>Евгения</dc:creator>
  <cp:lastModifiedBy>Евгения</cp:lastModifiedBy>
  <cp:revision>4</cp:revision>
  <dcterms:created xsi:type="dcterms:W3CDTF">2015-06-18T17:09:15Z</dcterms:created>
  <dcterms:modified xsi:type="dcterms:W3CDTF">2015-06-19T06:20:05Z</dcterms:modified>
</cp:coreProperties>
</file>