
<file path=[Content_Types].xml><?xml version="1.0" encoding="utf-8"?>
<Types xmlns="http://schemas.openxmlformats.org/package/2006/content-types"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idgood.tom.ezua.com/14-idgood_tom_ezua_com-lepestki-fon-maki.html" TargetMode="External"/><Relationship Id="rId2" Type="http://schemas.openxmlformats.org/officeDocument/2006/relationships/hyperlink" Target="http://pixelbrush.ru/2012/09/06/flowers-poppies-cvety-maki.html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990601"/>
            <a:ext cx="7772400" cy="1828799"/>
          </a:xfrm>
        </p:spPr>
        <p:txBody>
          <a:bodyPr/>
          <a:lstStyle>
            <a:lvl1pPr>
              <a:defRPr baseline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Шаблон для презентации «Маки»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267200" y="3200400"/>
            <a:ext cx="4343400" cy="27432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Алимова </a:t>
            </a:r>
            <a:r>
              <a:rPr lang="ru-RU" dirty="0" err="1" smtClean="0"/>
              <a:t>Эльвие</a:t>
            </a:r>
            <a:r>
              <a:rPr lang="ru-RU" dirty="0" smtClean="0"/>
              <a:t> </a:t>
            </a:r>
            <a:r>
              <a:rPr lang="ru-RU" dirty="0" err="1" smtClean="0"/>
              <a:t>Назимовна</a:t>
            </a:r>
            <a:endParaRPr lang="ru-RU" dirty="0" smtClean="0"/>
          </a:p>
          <a:p>
            <a:r>
              <a:rPr lang="ru-RU" dirty="0" smtClean="0"/>
              <a:t>учитель химии</a:t>
            </a:r>
          </a:p>
          <a:p>
            <a:r>
              <a:rPr lang="ru-RU" dirty="0" smtClean="0"/>
              <a:t>МОУ «</a:t>
            </a:r>
            <a:r>
              <a:rPr lang="ru-RU" dirty="0" err="1" smtClean="0"/>
              <a:t>Вольновская</a:t>
            </a:r>
            <a:r>
              <a:rPr lang="ru-RU" dirty="0" smtClean="0"/>
              <a:t> школа»</a:t>
            </a:r>
          </a:p>
          <a:p>
            <a:r>
              <a:rPr lang="ru-RU" dirty="0" smtClean="0"/>
              <a:t>п.Вольное, Республика Крым</a:t>
            </a:r>
          </a:p>
          <a:p>
            <a:r>
              <a:rPr lang="ru-RU" dirty="0" smtClean="0"/>
              <a:t>2015 г.</a:t>
            </a:r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B99E-C678-4003-8FB8-723AEE20970E}" type="datetimeFigureOut">
              <a:rPr lang="uk-UA" smtClean="0"/>
              <a:pPr/>
              <a:t>19.06.2015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1270A-3B41-48CB-9CC6-636ABB1C5D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B99E-C678-4003-8FB8-723AEE20970E}" type="datetimeFigureOut">
              <a:rPr lang="uk-UA" smtClean="0"/>
              <a:pPr/>
              <a:t>19.06.2015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1270A-3B41-48CB-9CC6-636ABB1C5D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B99E-C678-4003-8FB8-723AEE20970E}" type="datetimeFigureOut">
              <a:rPr lang="uk-UA" smtClean="0"/>
              <a:pPr/>
              <a:t>19.06.2015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1270A-3B41-48CB-9CC6-636ABB1C5D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Источники иллюстрации:</a:t>
            </a:r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B99E-C678-4003-8FB8-723AEE20970E}" type="datetimeFigureOut">
              <a:rPr lang="uk-UA" smtClean="0"/>
              <a:pPr/>
              <a:t>19.06.2015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1270A-3B41-48CB-9CC6-636ABB1C5D6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219200" y="2209801"/>
            <a:ext cx="6019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http://pixelbrush.ru/2012/09/06/flowers-poppies-cvety-maki.html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http://idgood.tom.ezua.com/14-idgood_tom_ezua_com-lepestki-fon-maki.html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0B99E-C678-4003-8FB8-723AEE20970E}" type="datetimeFigureOut">
              <a:rPr lang="uk-UA" smtClean="0"/>
              <a:pPr/>
              <a:t>19.06.2015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1270A-3B41-48CB-9CC6-636ABB1C5D6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70C0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70C0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70C0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70C0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70C0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ewalls.com/download/43905/2560x1600" TargetMode="External"/><Relationship Id="rId2" Type="http://schemas.openxmlformats.org/officeDocument/2006/relationships/hyperlink" Target="http://desktopmania.ru/pic/2086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Шаблон для презентации «Маки»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Алимова </a:t>
            </a:r>
            <a:r>
              <a:rPr lang="ru-RU" dirty="0" err="1" smtClean="0"/>
              <a:t>Эльвие</a:t>
            </a:r>
            <a:r>
              <a:rPr lang="ru-RU" dirty="0" smtClean="0"/>
              <a:t> </a:t>
            </a:r>
            <a:r>
              <a:rPr lang="ru-RU" dirty="0" err="1" smtClean="0"/>
              <a:t>Назимовна</a:t>
            </a:r>
            <a:endParaRPr lang="ru-RU" dirty="0" smtClean="0"/>
          </a:p>
          <a:p>
            <a:r>
              <a:rPr lang="ru-RU" dirty="0" smtClean="0"/>
              <a:t>Учитель химии</a:t>
            </a:r>
          </a:p>
          <a:p>
            <a:r>
              <a:rPr lang="ru-RU" dirty="0" smtClean="0"/>
              <a:t>МОУ «</a:t>
            </a:r>
            <a:r>
              <a:rPr lang="ru-RU" dirty="0" err="1" smtClean="0"/>
              <a:t>Вольновская</a:t>
            </a:r>
            <a:r>
              <a:rPr lang="ru-RU" dirty="0" smtClean="0"/>
              <a:t> школа»</a:t>
            </a:r>
          </a:p>
          <a:p>
            <a:r>
              <a:rPr lang="ru-RU" dirty="0" smtClean="0"/>
              <a:t>п</a:t>
            </a:r>
            <a:r>
              <a:rPr lang="ru-RU" dirty="0" smtClean="0"/>
              <a:t>.Вольное, Республика </a:t>
            </a:r>
            <a:r>
              <a:rPr lang="ru-RU" dirty="0" smtClean="0"/>
              <a:t>К</a:t>
            </a:r>
            <a:r>
              <a:rPr lang="ru-RU" dirty="0" smtClean="0"/>
              <a:t>рым</a:t>
            </a:r>
          </a:p>
          <a:p>
            <a:r>
              <a:rPr lang="ru-RU" dirty="0" smtClean="0"/>
              <a:t>2015г.</a:t>
            </a: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Заголовок слайда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иллюстрации: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desktopmania.ru/pic/20869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rewalls.com/download/43905/2560x1600</a:t>
            </a:r>
            <a:endParaRPr lang="ru-RU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33</Words>
  <Application>Microsoft Office PowerPoint</Application>
  <PresentationFormat>Экран (4:3)</PresentationFormat>
  <Paragraphs>10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Шаблон для презентации «Маки»</vt:lpstr>
      <vt:lpstr>Заголовок слайда</vt:lpstr>
      <vt:lpstr>Источники иллюстрации: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Edem</dc:creator>
  <cp:lastModifiedBy>Edem</cp:lastModifiedBy>
  <cp:revision>8</cp:revision>
  <dcterms:created xsi:type="dcterms:W3CDTF">2015-06-18T16:45:52Z</dcterms:created>
  <dcterms:modified xsi:type="dcterms:W3CDTF">2015-06-19T13:05:23Z</dcterms:modified>
</cp:coreProperties>
</file>