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  <p:sldId id="262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B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2CB15-B4EF-45B0-8255-8C304C3CC6BE}" type="datetimeFigureOut">
              <a:rPr lang="ru-RU" smtClean="0"/>
              <a:t>19.06.2015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6E150-0410-4595-913F-B80E261F37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6382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2CB15-B4EF-45B0-8255-8C304C3CC6BE}" type="datetimeFigureOut">
              <a:rPr lang="ru-RU" smtClean="0"/>
              <a:t>19.06.2015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6E150-0410-4595-913F-B80E261F37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6883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2CB15-B4EF-45B0-8255-8C304C3CC6BE}" type="datetimeFigureOut">
              <a:rPr lang="ru-RU" smtClean="0"/>
              <a:t>19.06.2015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6E150-0410-4595-913F-B80E261F37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652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2CB15-B4EF-45B0-8255-8C304C3CC6BE}" type="datetimeFigureOut">
              <a:rPr lang="ru-RU" smtClean="0"/>
              <a:t>19.06.2015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6E150-0410-4595-913F-B80E261F37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6177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2CB15-B4EF-45B0-8255-8C304C3CC6BE}" type="datetimeFigureOut">
              <a:rPr lang="ru-RU" smtClean="0"/>
              <a:t>19.06.2015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6E150-0410-4595-913F-B80E261F37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1748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2CB15-B4EF-45B0-8255-8C304C3CC6BE}" type="datetimeFigureOut">
              <a:rPr lang="ru-RU" smtClean="0"/>
              <a:t>19.06.2015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6E150-0410-4595-913F-B80E261F37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0936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2CB15-B4EF-45B0-8255-8C304C3CC6BE}" type="datetimeFigureOut">
              <a:rPr lang="ru-RU" smtClean="0"/>
              <a:t>19.06.2015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6E150-0410-4595-913F-B80E261F37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5815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2CB15-B4EF-45B0-8255-8C304C3CC6BE}" type="datetimeFigureOut">
              <a:rPr lang="ru-RU" smtClean="0"/>
              <a:t>19.06.2015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6E150-0410-4595-913F-B80E261F37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3124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2CB15-B4EF-45B0-8255-8C304C3CC6BE}" type="datetimeFigureOut">
              <a:rPr lang="ru-RU" smtClean="0"/>
              <a:t>19.06.2015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6E150-0410-4595-913F-B80E261F37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5992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2CB15-B4EF-45B0-8255-8C304C3CC6BE}" type="datetimeFigureOut">
              <a:rPr lang="ru-RU" smtClean="0"/>
              <a:t>19.06.2015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6E150-0410-4595-913F-B80E261F37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2672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2CB15-B4EF-45B0-8255-8C304C3CC6BE}" type="datetimeFigureOut">
              <a:rPr lang="ru-RU" smtClean="0"/>
              <a:t>19.06.2015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6E150-0410-4595-913F-B80E261F37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9274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2CB15-B4EF-45B0-8255-8C304C3CC6BE}" type="datetimeFigureOut">
              <a:rPr lang="ru-RU" smtClean="0"/>
              <a:t>19.06.2015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C6E150-0410-4595-913F-B80E261F37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8568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175"/>
            <a:ext cx="9167813" cy="6865938"/>
          </a:xfrm>
        </p:spPr>
      </p:pic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683568" y="1844824"/>
            <a:ext cx="7772400" cy="1470025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Шаблон для </a:t>
            </a:r>
            <a:r>
              <a:rPr lang="ru-RU" dirty="0" smtClean="0"/>
              <a:t>презентации</a:t>
            </a:r>
            <a:br>
              <a:rPr lang="ru-RU" dirty="0" smtClean="0"/>
            </a:br>
            <a:r>
              <a:rPr lang="ru-RU" dirty="0" smtClean="0"/>
              <a:t>"Детский"</a:t>
            </a:r>
            <a:endParaRPr lang="ru-RU" dirty="0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1475656" y="3645024"/>
            <a:ext cx="6400800" cy="155902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 algn="l"/>
            <a:r>
              <a:rPr lang="ru-RU" dirty="0" smtClean="0">
                <a:solidFill>
                  <a:schemeClr val="tx1"/>
                </a:solidFill>
              </a:rPr>
              <a:t>Брашко Евгения Владимировна,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учитель технологии МАОУ СОШ № 67 с углубленным изучением отдельных </a:t>
            </a:r>
            <a:r>
              <a:rPr lang="ru-RU" dirty="0" smtClean="0">
                <a:solidFill>
                  <a:schemeClr val="tx1"/>
                </a:solidFill>
              </a:rPr>
              <a:t>предметов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 г. Екатеринбург</a:t>
            </a:r>
            <a:endParaRPr lang="ru-RU" dirty="0" smtClean="0">
              <a:solidFill>
                <a:schemeClr val="tx1"/>
              </a:solidFill>
            </a:endParaRP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2015 г.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94040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29058"/>
            <a:ext cx="9152617" cy="6887058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99CBDB">
              <a:alpha val="34000"/>
            </a:srgbClr>
          </a:solidFill>
          <a:scene3d>
            <a:camera prst="perspectiveFront"/>
            <a:lightRig rig="threePt" dir="t"/>
          </a:scene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Заголовок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77173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83" y="0"/>
            <a:ext cx="9195387" cy="6858000"/>
          </a:xfrm>
        </p:spPr>
      </p:pic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rgbClr val="99CBDB">
              <a:alpha val="34000"/>
            </a:srgbClr>
          </a:solidFill>
          <a:scene3d>
            <a:camera prst="perspectiveFront"/>
            <a:lightRig rig="threePt" dir="t"/>
          </a:scene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Заголовок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98136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281" y="0"/>
            <a:ext cx="9155281" cy="6866461"/>
          </a:xfrm>
        </p:spPr>
      </p:pic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799643" y="1196752"/>
            <a:ext cx="7920880" cy="1080120"/>
          </a:xfrm>
          <a:noFill/>
          <a:ln>
            <a:noFill/>
          </a:ln>
          <a:scene3d>
            <a:camera prst="perspectiveFront"/>
            <a:lightRig rig="threePt" dir="t"/>
          </a:scene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2200" dirty="0" smtClean="0">
                <a:solidFill>
                  <a:schemeClr val="tx1"/>
                </a:solidFill>
              </a:rPr>
              <a:t>Источники </a:t>
            </a:r>
            <a:r>
              <a:rPr lang="ru-RU" sz="2200" dirty="0" smtClean="0">
                <a:solidFill>
                  <a:schemeClr val="tx1"/>
                </a:solidFill>
              </a:rPr>
              <a:t>иллюстраций: </a:t>
            </a:r>
            <a:br>
              <a:rPr lang="ru-RU" sz="2200" dirty="0" smtClean="0">
                <a:solidFill>
                  <a:schemeClr val="tx1"/>
                </a:solidFill>
              </a:rPr>
            </a:br>
            <a:r>
              <a:rPr lang="ru-RU" sz="1600" dirty="0" smtClean="0">
                <a:solidFill>
                  <a:schemeClr val="tx1"/>
                </a:solidFill>
              </a:rPr>
              <a:t>https</a:t>
            </a:r>
            <a:r>
              <a:rPr lang="ru-RU" sz="1600" dirty="0">
                <a:solidFill>
                  <a:schemeClr val="tx1"/>
                </a:solidFill>
              </a:rPr>
              <a:t>://yandex.ru/images/search?img</a:t>
            </a:r>
            <a:r>
              <a:rPr lang="ru-RU" sz="1600" dirty="0" smtClean="0">
                <a:solidFill>
                  <a:schemeClr val="tx1"/>
                </a:solidFill>
              </a:rPr>
              <a:t>_</a:t>
            </a:r>
            <a:br>
              <a:rPr lang="ru-RU" sz="1600" dirty="0" smtClean="0">
                <a:solidFill>
                  <a:schemeClr val="tx1"/>
                </a:solidFill>
              </a:rPr>
            </a:br>
            <a:r>
              <a:rPr lang="ru-RU" sz="1600" dirty="0" smtClean="0">
                <a:solidFill>
                  <a:schemeClr val="tx1"/>
                </a:solidFill>
              </a:rPr>
              <a:t>url=http%3A%2F%2Fsch10spb.ru%2Fimages%2F37893330.jpg</a:t>
            </a:r>
            <a:br>
              <a:rPr lang="ru-RU" sz="1600" dirty="0" smtClean="0">
                <a:solidFill>
                  <a:schemeClr val="tx1"/>
                </a:solidFill>
              </a:rPr>
            </a:br>
            <a:r>
              <a:rPr lang="ru-RU" sz="1600" dirty="0" smtClean="0">
                <a:solidFill>
                  <a:schemeClr val="tx1"/>
                </a:solidFill>
              </a:rPr>
              <a:t>&amp;_=</a:t>
            </a:r>
            <a:r>
              <a:rPr lang="ru-RU" sz="1600" dirty="0">
                <a:solidFill>
                  <a:schemeClr val="tx1"/>
                </a:solidFill>
              </a:rPr>
              <a:t>1434621340822&amp;p=28&amp;text=фоны для </a:t>
            </a:r>
            <a:r>
              <a:rPr lang="ru-RU" sz="1600" dirty="0" err="1">
                <a:solidFill>
                  <a:schemeClr val="tx1"/>
                </a:solidFill>
              </a:rPr>
              <a:t>страницы&amp;noreask</a:t>
            </a:r>
            <a:r>
              <a:rPr lang="ru-RU" sz="1600" dirty="0">
                <a:solidFill>
                  <a:schemeClr val="tx1"/>
                </a:solidFill>
              </a:rPr>
              <a:t>=1&amp;pos=84</a:t>
            </a:r>
            <a:r>
              <a:rPr lang="ru-RU" sz="1200" dirty="0">
                <a:solidFill>
                  <a:schemeClr val="tx1"/>
                </a:solidFill>
              </a:rPr>
              <a:t/>
            </a:r>
            <a:br>
              <a:rPr lang="ru-RU" sz="1200" dirty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699791" y="2967335"/>
            <a:ext cx="412058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Спасибо</a:t>
            </a:r>
          </a:p>
          <a:p>
            <a:pPr algn="ctr"/>
            <a:r>
              <a:rPr lang="ru-RU" sz="4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за внимание!</a:t>
            </a:r>
            <a:endParaRPr lang="ru-RU" sz="4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7634729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35</Words>
  <Application>Microsoft Office PowerPoint</Application>
  <PresentationFormat>Экран (4:3)</PresentationFormat>
  <Paragraphs>10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Шаблон для презентации "Детский"</vt:lpstr>
      <vt:lpstr>Заголовок </vt:lpstr>
      <vt:lpstr>Заголовок </vt:lpstr>
      <vt:lpstr>Источники иллюстраций:  https://yandex.ru/images/search?img_ url=http%3A%2F%2Fsch10spb.ru%2Fimages%2F37893330.jpg &amp;_=1434621340822&amp;p=28&amp;text=фоны для страницы&amp;noreask=1&amp;pos=84 </vt:lpstr>
    </vt:vector>
  </TitlesOfParts>
  <Company>Lenovo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МАОУ</dc:creator>
  <cp:lastModifiedBy>МАОУ</cp:lastModifiedBy>
  <cp:revision>4</cp:revision>
  <dcterms:created xsi:type="dcterms:W3CDTF">2015-06-18T13:13:38Z</dcterms:created>
  <dcterms:modified xsi:type="dcterms:W3CDTF">2015-06-19T13:17:06Z</dcterms:modified>
</cp:coreProperties>
</file>