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ru-RU" dirty="0" smtClean="0"/>
              <a:t>Шаблон для презентации «Химия»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57800" y="3886200"/>
            <a:ext cx="4038600" cy="2209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1779-7D46-48D9-8818-D174D322F940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0791-4D30-4769-882F-1221C7A8724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1779-7D46-48D9-8818-D174D322F940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0791-4D30-4769-882F-1221C7A8724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1779-7D46-48D9-8818-D174D322F940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0791-4D30-4769-882F-1221C7A8724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1779-7D46-48D9-8818-D174D322F940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0791-4D30-4769-882F-1221C7A8724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1779-7D46-48D9-8818-D174D322F940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0791-4D30-4769-882F-1221C7A8724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1779-7D46-48D9-8818-D174D322F940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0791-4D30-4769-882F-1221C7A8724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1779-7D46-48D9-8818-D174D322F940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0791-4D30-4769-882F-1221C7A8724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1779-7D46-48D9-8818-D174D322F940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0791-4D30-4769-882F-1221C7A8724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1779-7D46-48D9-8818-D174D322F940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0791-4D30-4769-882F-1221C7A8724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1779-7D46-48D9-8818-D174D322F940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0791-4D30-4769-882F-1221C7A8724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61779-7D46-48D9-8818-D174D322F940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F0791-4D30-4769-882F-1221C7A87245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thesims.club/threads/ximija.15220/" TargetMode="External"/><Relationship Id="rId2" Type="http://schemas.openxmlformats.org/officeDocument/2006/relationships/hyperlink" Target="http://www.chemistrynews.ru/obshchem.asp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Шаблон для презентации «Химия»</a:t>
            </a:r>
            <a:endParaRPr lang="uk-UA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Алимова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Эльвие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Назимовна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химии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МОУ «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Вольновская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школа»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П.Вольное, Республика Крым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2015г.</a:t>
            </a:r>
            <a:endParaRPr lang="uk-UA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Заголовок слайда</a:t>
            </a:r>
            <a:endParaRPr lang="uk-UA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Источники иллюстрации</a:t>
            </a:r>
            <a:r>
              <a:rPr lang="ru-RU" dirty="0" smtClean="0"/>
              <a:t>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u="sng" dirty="0">
                <a:hlinkClick r:id="rId2"/>
              </a:rPr>
              <a:t>http://www.chemistrynews.ru/obshchem.aspx</a:t>
            </a:r>
            <a:endParaRPr lang="uk-UA" dirty="0"/>
          </a:p>
          <a:p>
            <a:r>
              <a:rPr lang="ru-RU" dirty="0">
                <a:hlinkClick r:id="rId3"/>
              </a:rPr>
              <a:t>http://thesims.club/threads/ximija.15220</a:t>
            </a:r>
            <a:r>
              <a:rPr lang="ru-RU" dirty="0" smtClean="0">
                <a:hlinkClick r:id="rId3"/>
              </a:rPr>
              <a:t>/</a:t>
            </a:r>
            <a:endParaRPr lang="ru-RU" dirty="0" smtClean="0"/>
          </a:p>
          <a:p>
            <a:endParaRPr lang="uk-UA" dirty="0"/>
          </a:p>
          <a:p>
            <a:endParaRPr lang="uk-U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34</Words>
  <Application>Microsoft Office PowerPoint</Application>
  <PresentationFormat>Экран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Шаблон для презентации «Химия»</vt:lpstr>
      <vt:lpstr>Заголовок слайда</vt:lpstr>
      <vt:lpstr>Источники иллюстрации: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для презентации «Химия»</dc:title>
  <dc:creator>Edem</dc:creator>
  <cp:lastModifiedBy>Edem</cp:lastModifiedBy>
  <cp:revision>1</cp:revision>
  <dcterms:created xsi:type="dcterms:W3CDTF">2015-06-19T13:22:27Z</dcterms:created>
  <dcterms:modified xsi:type="dcterms:W3CDTF">2015-06-19T13:28:06Z</dcterms:modified>
</cp:coreProperties>
</file>