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5DCD6-47EB-40B4-8A03-E44A80B89B4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EB398-6E6B-4E0B-A915-DECCD4D1402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hkolazhizni.ru/archive/0/n-56270/" TargetMode="External"/><Relationship Id="rId2" Type="http://schemas.openxmlformats.org/officeDocument/2006/relationships/hyperlink" Target="http://motiway.com/g_1524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Шаблон для презентации «Химия №1»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19600" y="3886200"/>
            <a:ext cx="4191000" cy="19812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Алимова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Эльвие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Назимовна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химии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Вольновская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.Вольное, Республика Крым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Источники иллюстрации: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hlinkClick r:id="rId2"/>
              </a:rPr>
              <a:t>http://motiway.com/g_15246</a:t>
            </a:r>
            <a:endParaRPr lang="uk-UA" dirty="0"/>
          </a:p>
          <a:p>
            <a:r>
              <a:rPr lang="ru-RU" dirty="0">
                <a:hlinkClick r:id="rId3"/>
              </a:rPr>
              <a:t>http://shkolazhizni.ru/archive/0/n-56270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«Химия №1»</vt:lpstr>
      <vt:lpstr>Слайд 2</vt:lpstr>
      <vt:lpstr>Источники иллюстрации: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«Химия №1№</dc:title>
  <dc:creator>Edem</dc:creator>
  <cp:lastModifiedBy>Edem</cp:lastModifiedBy>
  <cp:revision>3</cp:revision>
  <dcterms:created xsi:type="dcterms:W3CDTF">2015-06-19T14:20:00Z</dcterms:created>
  <dcterms:modified xsi:type="dcterms:W3CDTF">2015-06-19T14:42:42Z</dcterms:modified>
</cp:coreProperties>
</file>