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8E4C-99E8-42D7-8ABF-EDC01A64A2AD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3DF9A-64D8-4789-86D7-05BF58A3499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lprezentation.ru/news/vvedenie_v_organicheskuju_khimiju/2010-02-28-337" TargetMode="External"/><Relationship Id="rId2" Type="http://schemas.openxmlformats.org/officeDocument/2006/relationships/hyperlink" Target="http://him-energo.ru/index.php/o-n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Шаблон для презентации «Химия №2»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5800" y="3886200"/>
            <a:ext cx="41910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pPr algn="l"/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pPr algn="l"/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п.Вольное, Республика Крым</a:t>
            </a:r>
          </a:p>
          <a:p>
            <a:pPr algn="l"/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иллюстрации:</a:t>
            </a:r>
            <a:endParaRPr lang="uk-U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http://him-energo.ru/index.php/o-nas</a:t>
            </a:r>
            <a:endParaRPr lang="uk-UA" dirty="0"/>
          </a:p>
          <a:p>
            <a:r>
              <a:rPr lang="ru-RU" dirty="0">
                <a:hlinkClick r:id="rId3"/>
              </a:rPr>
              <a:t>http://</a:t>
            </a:r>
            <a:r>
              <a:rPr lang="ru-RU" dirty="0" smtClean="0">
                <a:hlinkClick r:id="rId3"/>
              </a:rPr>
              <a:t>allprezentation.ru/news/vvedenie_v_organicheskuju_khimiju/2010-02-28-337</a:t>
            </a:r>
            <a:endParaRPr lang="ru-RU" dirty="0" smtClean="0"/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«Химия №2»</vt:lpstr>
      <vt:lpstr>Слайд 2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«Химия №2»</dc:title>
  <dc:creator>Edem</dc:creator>
  <cp:lastModifiedBy>Edem</cp:lastModifiedBy>
  <cp:revision>1</cp:revision>
  <dcterms:created xsi:type="dcterms:W3CDTF">2015-06-19T15:06:12Z</dcterms:created>
  <dcterms:modified xsi:type="dcterms:W3CDTF">2015-06-19T15:09:04Z</dcterms:modified>
</cp:coreProperties>
</file>