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1453-5D40-4279-A29F-3E237CF2851F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E75B-9FD4-4B75-8B52-A7072039D07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rbsu.ru/2014/10/page/3/" TargetMode="External"/><Relationship Id="rId2" Type="http://schemas.openxmlformats.org/officeDocument/2006/relationships/hyperlink" Target="http://&#1088;&#1077;&#1096;&#1080;&#1090;&#1100;-&#1093;&#1080;&#1084;&#1080;&#1102;.&#1088;&#1092;/srochnoe_reshenie_zadach_po_organicheskoj_himi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«Химия №3»</a:t>
            </a:r>
            <a:endParaRPr lang="uk-UA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14800" y="3886200"/>
            <a:ext cx="4648200" cy="23622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hlinkClick r:id="rId2"/>
              </a:rPr>
              <a:t>http://xn----itbjbaxxs2a0a0c3a.xn--p1ai/srochnoe_reshenie_zadach_po_organicheskoj_himii.html</a:t>
            </a:r>
            <a:endParaRPr lang="uk-UA" dirty="0"/>
          </a:p>
          <a:p>
            <a:r>
              <a:rPr lang="ru-RU" dirty="0">
                <a:hlinkClick r:id="rId3"/>
              </a:rPr>
              <a:t>http://</a:t>
            </a:r>
            <a:r>
              <a:rPr lang="ru-RU">
                <a:hlinkClick r:id="rId3"/>
              </a:rPr>
              <a:t>strbsu.ru/2014/10/page/3</a:t>
            </a:r>
            <a:r>
              <a:rPr lang="ru-RU" smtClean="0">
                <a:hlinkClick r:id="rId3"/>
              </a:rPr>
              <a:t>/</a:t>
            </a:r>
            <a:endParaRPr lang="ru-RU" smtClean="0"/>
          </a:p>
          <a:p>
            <a:endParaRPr lang="uk-UA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«Химия №3»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«Химия №3»</dc:title>
  <dc:creator>Edem</dc:creator>
  <cp:lastModifiedBy>Edem</cp:lastModifiedBy>
  <cp:revision>1</cp:revision>
  <dcterms:created xsi:type="dcterms:W3CDTF">2015-06-19T15:13:25Z</dcterms:created>
  <dcterms:modified xsi:type="dcterms:W3CDTF">2015-06-19T15:16:07Z</dcterms:modified>
</cp:coreProperties>
</file>