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0C0FA-7C36-48C7-9B10-76A17C943727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4FD7-955C-4737-8858-5C076FAE49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0C0FA-7C36-48C7-9B10-76A17C943727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4FD7-955C-4737-8858-5C076FAE49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0C0FA-7C36-48C7-9B10-76A17C943727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4FD7-955C-4737-8858-5C076FAE49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0C0FA-7C36-48C7-9B10-76A17C943727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4FD7-955C-4737-8858-5C076FAE49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0C0FA-7C36-48C7-9B10-76A17C943727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4FD7-955C-4737-8858-5C076FAE49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0C0FA-7C36-48C7-9B10-76A17C943727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4FD7-955C-4737-8858-5C076FAE49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0C0FA-7C36-48C7-9B10-76A17C943727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4FD7-955C-4737-8858-5C076FAE49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0C0FA-7C36-48C7-9B10-76A17C943727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4FD7-955C-4737-8858-5C076FAE49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0C0FA-7C36-48C7-9B10-76A17C943727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4FD7-955C-4737-8858-5C076FAE49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0C0FA-7C36-48C7-9B10-76A17C943727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4FD7-955C-4737-8858-5C076FAE49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0C0FA-7C36-48C7-9B10-76A17C943727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F4FD7-955C-4737-8858-5C076FAE491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0C0FA-7C36-48C7-9B10-76A17C943727}" type="datetimeFigureOut">
              <a:rPr lang="uk-UA" smtClean="0"/>
              <a:t>19.06.2015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F4FD7-955C-4737-8858-5C076FAE4919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hkolazhizni.ru/archive/0/n-54329/" TargetMode="External"/><Relationship Id="rId2" Type="http://schemas.openxmlformats.org/officeDocument/2006/relationships/hyperlink" Target="http://www.stockphotos.cz/image.php?img_id=6266836&amp;img_type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Шаблон для презентации «Органическая химия»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5800" y="3886200"/>
            <a:ext cx="4648200" cy="19050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Алимова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Эльвие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Назимовна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Учитель химии</a:t>
            </a:r>
          </a:p>
          <a:p>
            <a:pPr algn="l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Вольновская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школа»</a:t>
            </a:r>
          </a:p>
          <a:p>
            <a:pPr algn="l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п.Вольное, Республика Крым</a:t>
            </a:r>
          </a:p>
          <a:p>
            <a:pPr algn="l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2015г.</a:t>
            </a:r>
            <a:endParaRPr lang="uk-U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Источники иллюстрации:</a:t>
            </a:r>
            <a:endParaRPr lang="uk-UA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>
                <a:solidFill>
                  <a:srgbClr val="FFFF00"/>
                </a:solidFill>
                <a:hlinkClick r:id="rId2"/>
              </a:rPr>
              <a:t>http://</a:t>
            </a:r>
            <a:r>
              <a:rPr lang="ru-RU" u="sng" dirty="0" smtClean="0">
                <a:solidFill>
                  <a:srgbClr val="FFFF00"/>
                </a:solidFill>
                <a:hlinkClick r:id="rId2"/>
              </a:rPr>
              <a:t>www.stockphotos.cz/image.php?img_id=6266836&amp;img_type=1</a:t>
            </a:r>
            <a:endParaRPr lang="uk-UA" dirty="0">
              <a:solidFill>
                <a:srgbClr val="FFFF00"/>
              </a:solidFill>
            </a:endParaRPr>
          </a:p>
          <a:p>
            <a:r>
              <a:rPr lang="ru-RU" dirty="0">
                <a:solidFill>
                  <a:srgbClr val="FFFF00"/>
                </a:solidFill>
                <a:hlinkClick r:id="rId3"/>
              </a:rPr>
              <a:t>http://shkolazhizni.ru/archive/0/n-54329</a:t>
            </a:r>
            <a:r>
              <a:rPr lang="ru-RU" dirty="0" smtClean="0">
                <a:solidFill>
                  <a:srgbClr val="FFFF00"/>
                </a:solidFill>
                <a:hlinkClick r:id="rId3"/>
              </a:rPr>
              <a:t>/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Шаблон для презентации «Органическая химия»</vt:lpstr>
      <vt:lpstr>Слайд 2</vt:lpstr>
      <vt:lpstr>Источники иллюстрации: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презентации «Органическая химия»</dc:title>
  <dc:creator>Edem</dc:creator>
  <cp:lastModifiedBy>Edem</cp:lastModifiedBy>
  <cp:revision>1</cp:revision>
  <dcterms:created xsi:type="dcterms:W3CDTF">2015-06-19T15:42:19Z</dcterms:created>
  <dcterms:modified xsi:type="dcterms:W3CDTF">2015-06-19T15:45:46Z</dcterms:modified>
</cp:coreProperties>
</file>