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F2DC-36AF-4A9D-98C6-AC120E52690B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45BE-5515-4681-8B35-EBDF484645E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9.org/khimiya-7-klass.html" TargetMode="External"/><Relationship Id="rId2" Type="http://schemas.openxmlformats.org/officeDocument/2006/relationships/hyperlink" Target="http://erudyt.net/2015/0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«Неорганическая химия»</a:t>
            </a:r>
            <a:endParaRPr lang="uk-UA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3962400" cy="2209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solidFill>
                  <a:srgbClr val="FFFF00"/>
                </a:solidFill>
                <a:hlinkClick r:id="rId2"/>
              </a:rPr>
              <a:t>http://erudyt.net/2015/02</a:t>
            </a:r>
            <a:endParaRPr lang="uk-UA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  <a:hlinkClick r:id="rId3"/>
              </a:rPr>
              <a:t>http://</a:t>
            </a:r>
            <a:r>
              <a:rPr lang="ru-RU" dirty="0" smtClean="0">
                <a:solidFill>
                  <a:srgbClr val="FFFF00"/>
                </a:solidFill>
                <a:hlinkClick r:id="rId3"/>
              </a:rPr>
              <a:t>sch9.org/khimiya-7-klass.html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«Неорганическая химия»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«Неорганическая химия»</dc:title>
  <dc:creator>Edem</dc:creator>
  <cp:lastModifiedBy>Edem</cp:lastModifiedBy>
  <cp:revision>1</cp:revision>
  <dcterms:created xsi:type="dcterms:W3CDTF">2015-06-19T15:48:28Z</dcterms:created>
  <dcterms:modified xsi:type="dcterms:W3CDTF">2015-06-19T15:51:20Z</dcterms:modified>
</cp:coreProperties>
</file>