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BF2DC-36AF-4A9D-98C6-AC120E52690B}" type="datetimeFigureOut">
              <a:rPr lang="uk-UA" smtClean="0"/>
              <a:t>19.06.2015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E45BE-5515-4681-8B35-EBDF484645E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BF2DC-36AF-4A9D-98C6-AC120E52690B}" type="datetimeFigureOut">
              <a:rPr lang="uk-UA" smtClean="0"/>
              <a:t>19.06.2015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E45BE-5515-4681-8B35-EBDF484645E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BF2DC-36AF-4A9D-98C6-AC120E52690B}" type="datetimeFigureOut">
              <a:rPr lang="uk-UA" smtClean="0"/>
              <a:t>19.06.2015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E45BE-5515-4681-8B35-EBDF484645E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BF2DC-36AF-4A9D-98C6-AC120E52690B}" type="datetimeFigureOut">
              <a:rPr lang="uk-UA" smtClean="0"/>
              <a:t>19.06.2015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E45BE-5515-4681-8B35-EBDF484645E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BF2DC-36AF-4A9D-98C6-AC120E52690B}" type="datetimeFigureOut">
              <a:rPr lang="uk-UA" smtClean="0"/>
              <a:t>19.06.2015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E45BE-5515-4681-8B35-EBDF484645E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BF2DC-36AF-4A9D-98C6-AC120E52690B}" type="datetimeFigureOut">
              <a:rPr lang="uk-UA" smtClean="0"/>
              <a:t>19.06.2015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E45BE-5515-4681-8B35-EBDF484645E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BF2DC-36AF-4A9D-98C6-AC120E52690B}" type="datetimeFigureOut">
              <a:rPr lang="uk-UA" smtClean="0"/>
              <a:t>19.06.2015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E45BE-5515-4681-8B35-EBDF484645E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BF2DC-36AF-4A9D-98C6-AC120E52690B}" type="datetimeFigureOut">
              <a:rPr lang="uk-UA" smtClean="0"/>
              <a:t>19.06.2015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E45BE-5515-4681-8B35-EBDF484645E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BF2DC-36AF-4A9D-98C6-AC120E52690B}" type="datetimeFigureOut">
              <a:rPr lang="uk-UA" smtClean="0"/>
              <a:t>19.06.2015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E45BE-5515-4681-8B35-EBDF484645E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BF2DC-36AF-4A9D-98C6-AC120E52690B}" type="datetimeFigureOut">
              <a:rPr lang="uk-UA" smtClean="0"/>
              <a:t>19.06.2015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E45BE-5515-4681-8B35-EBDF484645E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BF2DC-36AF-4A9D-98C6-AC120E52690B}" type="datetimeFigureOut">
              <a:rPr lang="uk-UA" smtClean="0"/>
              <a:t>19.06.2015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E45BE-5515-4681-8B35-EBDF484645E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CBF2DC-36AF-4A9D-98C6-AC120E52690B}" type="datetimeFigureOut">
              <a:rPr lang="uk-UA" smtClean="0"/>
              <a:t>19.06.2015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EE45BE-5515-4681-8B35-EBDF484645ED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sch9.org/khimiya-7-klass.html" TargetMode="External"/><Relationship Id="rId2" Type="http://schemas.openxmlformats.org/officeDocument/2006/relationships/hyperlink" Target="http://erudyt.net/2015/02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99FF33"/>
                </a:solidFill>
                <a:latin typeface="Times New Roman" pitchFamily="18" charset="0"/>
                <a:cs typeface="Times New Roman" pitchFamily="18" charset="0"/>
              </a:rPr>
              <a:t>Шаблон для презентации «Неорганическая химия»</a:t>
            </a:r>
            <a:endParaRPr lang="uk-UA" dirty="0">
              <a:solidFill>
                <a:srgbClr val="99FF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0" y="3886200"/>
            <a:ext cx="3962400" cy="2209800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Алимова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Эльвие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Назимовна</a:t>
            </a:r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Учитель химии</a:t>
            </a:r>
          </a:p>
          <a:p>
            <a:pPr algn="l"/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МОУ «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Вольновская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школа»</a:t>
            </a:r>
          </a:p>
          <a:p>
            <a:pPr algn="l"/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п.Вольное, Республика Крым</a:t>
            </a:r>
          </a:p>
          <a:p>
            <a:pPr algn="l"/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2015г.</a:t>
            </a:r>
            <a:endParaRPr lang="uk-UA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Источники иллюстрации:</a:t>
            </a:r>
            <a:endParaRPr lang="uk-UA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u="sng" dirty="0">
                <a:solidFill>
                  <a:srgbClr val="FFFF00"/>
                </a:solidFill>
                <a:hlinkClick r:id="rId2"/>
              </a:rPr>
              <a:t>http://erudyt.net/2015/02</a:t>
            </a:r>
            <a:endParaRPr lang="uk-UA" dirty="0">
              <a:solidFill>
                <a:srgbClr val="FFFF00"/>
              </a:solidFill>
            </a:endParaRPr>
          </a:p>
          <a:p>
            <a:r>
              <a:rPr lang="ru-RU" dirty="0">
                <a:solidFill>
                  <a:srgbClr val="FFFF00"/>
                </a:solidFill>
                <a:hlinkClick r:id="rId3"/>
              </a:rPr>
              <a:t>http://</a:t>
            </a:r>
            <a:r>
              <a:rPr lang="ru-RU" dirty="0" smtClean="0">
                <a:solidFill>
                  <a:srgbClr val="FFFF00"/>
                </a:solidFill>
                <a:hlinkClick r:id="rId3"/>
              </a:rPr>
              <a:t>sch9.org/khimiya-7-klass.html</a:t>
            </a:r>
            <a:endParaRPr lang="ru-RU" dirty="0" smtClean="0">
              <a:solidFill>
                <a:srgbClr val="FFFF00"/>
              </a:solidFill>
            </a:endParaRPr>
          </a:p>
          <a:p>
            <a:endParaRPr lang="uk-UA" dirty="0"/>
          </a:p>
          <a:p>
            <a:endParaRPr lang="uk-U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32</Words>
  <Application>Microsoft Office PowerPoint</Application>
  <PresentationFormat>Экран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Шаблон для презентации «Неорганическая химия»</vt:lpstr>
      <vt:lpstr>Слайд 2</vt:lpstr>
      <vt:lpstr>Источники иллюстрации: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Шаблон для презентации «Неорганическая химия»</dc:title>
  <dc:creator>Edem</dc:creator>
  <cp:lastModifiedBy>Edem</cp:lastModifiedBy>
  <cp:revision>1</cp:revision>
  <dcterms:created xsi:type="dcterms:W3CDTF">2015-06-19T15:48:28Z</dcterms:created>
  <dcterms:modified xsi:type="dcterms:W3CDTF">2015-06-19T15:51:20Z</dcterms:modified>
</cp:coreProperties>
</file>