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5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2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3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0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74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41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5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62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07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1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74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0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CEF93-4317-4D82-AB4C-4021C4377A0F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A2573-B657-4E50-90E4-B774BF6C3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6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94"/>
          <a:stretch/>
        </p:blipFill>
        <p:spPr>
          <a:xfrm>
            <a:off x="1352939" y="0"/>
            <a:ext cx="286760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000" b="1" dirty="0" smtClean="0"/>
              <a:t>Брашко Евгения Владимировна</a:t>
            </a:r>
            <a:r>
              <a:rPr lang="ru-RU" sz="2000" dirty="0" smtClean="0"/>
              <a:t>, </a:t>
            </a:r>
          </a:p>
          <a:p>
            <a:pPr algn="r"/>
            <a:r>
              <a:rPr lang="ru-RU" sz="2000" b="1" dirty="0" smtClean="0"/>
              <a:t>учитель технологии МАОУ СОШ № 67 </a:t>
            </a:r>
          </a:p>
          <a:p>
            <a:pPr algn="r"/>
            <a:r>
              <a:rPr lang="ru-RU" sz="2000" b="1" dirty="0" smtClean="0"/>
              <a:t>с углубленным изучением отдельных предметов</a:t>
            </a:r>
          </a:p>
          <a:p>
            <a:pPr algn="r"/>
            <a:r>
              <a:rPr lang="ru-RU" sz="2000" b="1" dirty="0" smtClean="0"/>
              <a:t>г. Екатеринбург</a:t>
            </a:r>
          </a:p>
          <a:p>
            <a:pPr algn="r"/>
            <a:r>
              <a:rPr lang="ru-RU" sz="2000" b="1" dirty="0" smtClean="0"/>
              <a:t>2015 г.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ru-RU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Шаблон «Путешествие 1»</a:t>
            </a:r>
            <a:endParaRPr lang="ru-RU" b="1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8157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288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94"/>
          <a:stretch/>
        </p:blipFill>
        <p:spPr>
          <a:xfrm>
            <a:off x="1223158" y="-712"/>
            <a:ext cx="2867605" cy="6858000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65663" y="206323"/>
            <a:ext cx="2529444" cy="18243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Заголовок слайда</a:t>
            </a:r>
            <a:endParaRPr lang="ru-RU" b="1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18314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288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94"/>
          <a:stretch/>
        </p:blipFill>
        <p:spPr>
          <a:xfrm>
            <a:off x="1223158" y="-712"/>
            <a:ext cx="2867605" cy="6858000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41913" y="365125"/>
            <a:ext cx="2565070" cy="18674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Заголовок слайда</a:t>
            </a:r>
            <a:endParaRPr lang="ru-RU" b="1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856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288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94"/>
          <a:stretch/>
        </p:blipFill>
        <p:spPr>
          <a:xfrm>
            <a:off x="1223158" y="-712"/>
            <a:ext cx="2867605" cy="6858000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06989" y="285723"/>
            <a:ext cx="2635619" cy="236247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Заголовок слайда</a:t>
            </a:r>
            <a:endParaRPr lang="ru-RU" b="1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8164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288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94"/>
          <a:stretch/>
        </p:blipFill>
        <p:spPr>
          <a:xfrm>
            <a:off x="1223158" y="-712"/>
            <a:ext cx="2867605" cy="6858000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89413" y="285723"/>
            <a:ext cx="2529443" cy="28256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Спасибо за внимание!</a:t>
            </a:r>
            <a:endParaRPr lang="ru-RU" sz="4000" b="1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8041" y="2363950"/>
            <a:ext cx="6096000" cy="14947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иллюстраций: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5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Шаблон «Путешествие 1»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«Путешествие 1»</dc:title>
  <dc:creator>Евгения</dc:creator>
  <cp:lastModifiedBy>Евгения</cp:lastModifiedBy>
  <cp:revision>4</cp:revision>
  <dcterms:created xsi:type="dcterms:W3CDTF">2015-06-19T15:47:52Z</dcterms:created>
  <dcterms:modified xsi:type="dcterms:W3CDTF">2015-06-19T16:51:41Z</dcterms:modified>
</cp:coreProperties>
</file>