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8B2"/>
    <a:srgbClr val="CCE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14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2C1C-AD68-41A8-8AFD-9C61CB818950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FE4C-1A98-467F-B814-41358C84A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0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2C1C-AD68-41A8-8AFD-9C61CB818950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FE4C-1A98-467F-B814-41358C84A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9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2C1C-AD68-41A8-8AFD-9C61CB818950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FE4C-1A98-467F-B814-41358C84A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99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2C1C-AD68-41A8-8AFD-9C61CB818950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FE4C-1A98-467F-B814-41358C84A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87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2C1C-AD68-41A8-8AFD-9C61CB818950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FE4C-1A98-467F-B814-41358C84A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2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2C1C-AD68-41A8-8AFD-9C61CB818950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FE4C-1A98-467F-B814-41358C84A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35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2C1C-AD68-41A8-8AFD-9C61CB818950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FE4C-1A98-467F-B814-41358C84A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73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2C1C-AD68-41A8-8AFD-9C61CB818950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FE4C-1A98-467F-B814-41358C84A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11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2C1C-AD68-41A8-8AFD-9C61CB818950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FE4C-1A98-467F-B814-41358C84A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77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2C1C-AD68-41A8-8AFD-9C61CB818950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FE4C-1A98-467F-B814-41358C84A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53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2C1C-AD68-41A8-8AFD-9C61CB818950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1FE4C-1A98-467F-B814-41358C84A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01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92C1C-AD68-41A8-8AFD-9C61CB818950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1FE4C-1A98-467F-B814-41358C84A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6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1000"/>
                    </a14:imgEffect>
                    <a14:imgEffect>
                      <a14:brightnessContrast brigh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88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39439"/>
            <a:ext cx="9144000" cy="1170524"/>
          </a:xfrm>
          <a:effectLst>
            <a:glow rad="101600">
              <a:schemeClr val="accent2">
                <a:satMod val="175000"/>
                <a:alpha val="40000"/>
              </a:schemeClr>
            </a:glow>
            <a:reflection blurRad="533400" stA="45000" endPos="65000" dist="508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Шаблон «Волна 1»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78000">
                <a:schemeClr val="accent5">
                  <a:alpha val="65000"/>
                  <a:lumMod val="28000"/>
                  <a:lumOff val="72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Брашко Евгения Владимировна, </a:t>
            </a:r>
          </a:p>
          <a:p>
            <a:r>
              <a:rPr lang="ru-RU" dirty="0" smtClean="0"/>
              <a:t>учитель технологии МАОУ СОШ № 67 </a:t>
            </a:r>
          </a:p>
          <a:p>
            <a:r>
              <a:rPr lang="ru-RU" dirty="0" smtClean="0"/>
              <a:t>с углубленным изучением отдельных предметов</a:t>
            </a:r>
          </a:p>
          <a:p>
            <a:r>
              <a:rPr lang="ru-RU" dirty="0" smtClean="0"/>
              <a:t> г. Екатеринбург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266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1143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wavyDbl" cap="small" baseline="20000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Arial Black" panose="020B0A04020102020204" pitchFamily="34" charset="0"/>
              </a:rPr>
              <a:t>Заголовок слайда</a:t>
            </a:r>
            <a:endParaRPr lang="ru-RU" b="1" u="wavyDbl" cap="small" baseline="20000" dirty="0">
              <a:solidFill>
                <a:schemeClr val="accent2">
                  <a:lumMod val="75000"/>
                </a:schemeClr>
              </a:solidFill>
              <a:uFill>
                <a:solidFill>
                  <a:schemeClr val="accent2">
                    <a:lumMod val="50000"/>
                  </a:schemeClr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339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1143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wavyDbl" cap="small" baseline="20000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Arial Black" panose="020B0A04020102020204" pitchFamily="34" charset="0"/>
              </a:rPr>
              <a:t>Заголовок слайда</a:t>
            </a:r>
            <a:endParaRPr lang="ru-RU" b="1" u="wavyDbl" cap="small" baseline="20000" dirty="0">
              <a:solidFill>
                <a:schemeClr val="accent2">
                  <a:lumMod val="75000"/>
                </a:schemeClr>
              </a:solidFill>
              <a:uFill>
                <a:solidFill>
                  <a:schemeClr val="accent2">
                    <a:lumMod val="50000"/>
                  </a:schemeClr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89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"/>
            <a:ext cx="12192000" cy="6911439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76943" y="4581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u="wavyDbl" cap="small" baseline="20000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Arial Black" panose="020B0A04020102020204" pitchFamily="34" charset="0"/>
              </a:rPr>
              <a:t>Заголовок слайда</a:t>
            </a:r>
            <a:endParaRPr lang="ru-RU" b="1" u="wavyDbl" cap="small" baseline="20000" dirty="0">
              <a:solidFill>
                <a:schemeClr val="accent2">
                  <a:lumMod val="75000"/>
                </a:schemeClr>
              </a:solidFill>
              <a:uFill>
                <a:solidFill>
                  <a:schemeClr val="accent2">
                    <a:lumMod val="50000"/>
                  </a:schemeClr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3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1"/>
            <a:ext cx="12192000" cy="6911439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76943" y="4581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u="wavyDbl" cap="small" baseline="20000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chemeClr val="accent2">
                      <a:lumMod val="50000"/>
                    </a:schemeClr>
                  </a:solidFill>
                </a:uFill>
                <a:latin typeface="Arial Black" panose="020B0A04020102020204" pitchFamily="34" charset="0"/>
              </a:rPr>
              <a:t>Заголовок слайда</a:t>
            </a:r>
            <a:endParaRPr lang="ru-RU" b="1" u="wavyDbl" cap="small" baseline="20000" dirty="0">
              <a:solidFill>
                <a:schemeClr val="accent2">
                  <a:lumMod val="75000"/>
                </a:schemeClr>
              </a:solidFill>
              <a:uFill>
                <a:solidFill>
                  <a:schemeClr val="accent2">
                    <a:lumMod val="50000"/>
                  </a:schemeClr>
                </a:solidFill>
              </a:u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2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1000"/>
                    </a14:imgEffect>
                    <a14:imgEffect>
                      <a14:brightnessContrast brigh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881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642169" y="1221662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297" y="3764517"/>
            <a:ext cx="11618027" cy="11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 фона: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72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19</TotalTime>
  <Words>49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Шаблон «Волна 1»</vt:lpstr>
      <vt:lpstr>Заголовок слайда</vt:lpstr>
      <vt:lpstr>Заголовок слайда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«Волна 1»</dc:title>
  <dc:creator>Евгения</dc:creator>
  <cp:lastModifiedBy>Евгения</cp:lastModifiedBy>
  <cp:revision>3</cp:revision>
  <dcterms:created xsi:type="dcterms:W3CDTF">2015-06-19T15:17:50Z</dcterms:created>
  <dcterms:modified xsi:type="dcterms:W3CDTF">2015-06-19T15:37:26Z</dcterms:modified>
</cp:coreProperties>
</file>