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147D-C5FB-43C7-BA83-8CD395EF9545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5C46-4AAF-4348-8AD1-52AB5656DAD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147D-C5FB-43C7-BA83-8CD395EF9545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5C46-4AAF-4348-8AD1-52AB5656DAD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147D-C5FB-43C7-BA83-8CD395EF9545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5C46-4AAF-4348-8AD1-52AB5656DAD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147D-C5FB-43C7-BA83-8CD395EF9545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5C46-4AAF-4348-8AD1-52AB5656DAD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147D-C5FB-43C7-BA83-8CD395EF9545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5C46-4AAF-4348-8AD1-52AB5656DAD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147D-C5FB-43C7-BA83-8CD395EF9545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5C46-4AAF-4348-8AD1-52AB5656DAD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147D-C5FB-43C7-BA83-8CD395EF9545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5C46-4AAF-4348-8AD1-52AB5656DAD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147D-C5FB-43C7-BA83-8CD395EF9545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5C46-4AAF-4348-8AD1-52AB5656DAD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147D-C5FB-43C7-BA83-8CD395EF9545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5C46-4AAF-4348-8AD1-52AB5656DAD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147D-C5FB-43C7-BA83-8CD395EF9545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5C46-4AAF-4348-8AD1-52AB5656DAD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D147D-C5FB-43C7-BA83-8CD395EF9545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A5C46-4AAF-4348-8AD1-52AB5656DAD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D147D-C5FB-43C7-BA83-8CD395EF9545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A5C46-4AAF-4348-8AD1-52AB5656DAD0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ihi.ru/2013/10/30/1080" TargetMode="External"/><Relationship Id="rId2" Type="http://schemas.openxmlformats.org/officeDocument/2006/relationships/hyperlink" Target="http://shenskiy-blog.ru/post17266210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57401"/>
            <a:ext cx="7772400" cy="154305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Шаблон для презентации «Ромашки»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57600" y="3886200"/>
            <a:ext cx="5181600" cy="23622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Алимова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Эльвие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Назимовна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учитель химии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МОУ «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Вольновская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школа»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п.Вольное, Республика Крым</a:t>
            </a:r>
          </a:p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2015г.</a:t>
            </a:r>
            <a:endParaRPr lang="uk-UA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Источники иллюстрации:</a:t>
            </a:r>
            <a:endParaRPr lang="uk-UA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u="sng" dirty="0">
                <a:hlinkClick r:id="rId2"/>
              </a:rPr>
              <a:t>http://shenskiy-blog.ru/post172662106</a:t>
            </a:r>
            <a:endParaRPr lang="uk-UA" dirty="0"/>
          </a:p>
          <a:p>
            <a:r>
              <a:rPr lang="ru-RU" dirty="0">
                <a:hlinkClick r:id="rId3"/>
              </a:rPr>
              <a:t>http://</a:t>
            </a:r>
            <a:r>
              <a:rPr lang="ru-RU" dirty="0" smtClean="0">
                <a:hlinkClick r:id="rId3"/>
              </a:rPr>
              <a:t>www.stihi.ru/2013/10/30/1080</a:t>
            </a:r>
            <a:endParaRPr lang="ru-RU" dirty="0" smtClean="0"/>
          </a:p>
          <a:p>
            <a:endParaRPr lang="uk-UA"/>
          </a:p>
          <a:p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31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Шаблон для презентации «Ромашки»</vt:lpstr>
      <vt:lpstr>Слайд 2</vt:lpstr>
      <vt:lpstr>Источники иллюстрации: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Edem</dc:creator>
  <cp:lastModifiedBy>Edem</cp:lastModifiedBy>
  <cp:revision>2</cp:revision>
  <dcterms:created xsi:type="dcterms:W3CDTF">2015-06-19T16:46:00Z</dcterms:created>
  <dcterms:modified xsi:type="dcterms:W3CDTF">2015-06-19T16:57:56Z</dcterms:modified>
</cp:coreProperties>
</file>