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4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9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9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9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5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8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6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881E-D507-42F9-8AD5-4D1769B72C0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2D698-DF61-4FBA-A362-1A3FC2DC6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8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informatika/vstavk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otohomka.ru/56117-processory-kartinki-dlja-prezentac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89000" sy="8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Шаблон для презентации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«Сеть Интернет»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869160"/>
            <a:ext cx="9036496" cy="1752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Образцова Татьяна Ивановна, 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преподаватель информатики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ГАПОУ МО «Егорьевский промышленно-экономический техникум»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г. Егорьевск, 2015 г.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4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933056"/>
            <a:ext cx="7848872" cy="136207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Источники иллюстрации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085184"/>
            <a:ext cx="7772400" cy="864095"/>
          </a:xfrm>
        </p:spPr>
        <p:txBody>
          <a:bodyPr>
            <a:normAutofit/>
          </a:bodyPr>
          <a:lstStyle/>
          <a:p>
            <a:pPr marL="342900" indent="-342900" algn="ctr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http://900igr.net/kartinki/informatika/vstavka/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 algn="ctr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4"/>
              </a:rPr>
              <a:t>http://fotohomka.ru/56117-processory-kartinki-dlja-prezentacii.html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9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34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«Сеть Интернет»</vt:lpstr>
      <vt:lpstr>Презентация PowerPoint</vt:lpstr>
      <vt:lpstr>Источники иллюстрации: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«Сеть Интернет»</dc:title>
  <dc:creator>user</dc:creator>
  <cp:lastModifiedBy>user</cp:lastModifiedBy>
  <cp:revision>5</cp:revision>
  <dcterms:created xsi:type="dcterms:W3CDTF">2015-06-20T04:49:09Z</dcterms:created>
  <dcterms:modified xsi:type="dcterms:W3CDTF">2015-06-20T05:19:11Z</dcterms:modified>
</cp:coreProperties>
</file>