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1676400"/>
            <a:ext cx="60960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200400"/>
            <a:ext cx="6096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96000" y="6245225"/>
            <a:ext cx="1631950" cy="476250"/>
          </a:xfrm>
        </p:spPr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994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134100" y="457200"/>
            <a:ext cx="1562100" cy="5668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7800" y="457200"/>
            <a:ext cx="4533900" cy="5668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3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14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94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78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187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9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4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48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39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18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 amt="36000"/>
            <a:lum/>
          </a:blip>
          <a:srcRect/>
          <a:tile tx="0" ty="0" sx="60000" sy="6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457200"/>
            <a:ext cx="6248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752600"/>
            <a:ext cx="6248400" cy="437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600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BDCCA591-0964-46F0-90A5-1667DB3DEF99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5225"/>
            <a:ext cx="16224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81334376-0ABF-4F75-AFC6-D033E531FD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otohomka.ru/56117-processory-kartinki-dlja-prezentacii.html" TargetMode="External"/><Relationship Id="rId2" Type="http://schemas.openxmlformats.org/officeDocument/2006/relationships/hyperlink" Target="http://900igr.net/kartinki/informatika/vstavka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5483" y="5373216"/>
            <a:ext cx="9144000" cy="914400"/>
          </a:xfrm>
        </p:spPr>
        <p:txBody>
          <a:bodyPr/>
          <a:lstStyle/>
          <a:p>
            <a:pPr>
              <a:defRPr/>
            </a:pPr>
            <a:r>
              <a:rPr lang="ru-RU" sz="20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Образцова Татьяна Ивановна, </a:t>
            </a:r>
          </a:p>
          <a:p>
            <a:pPr>
              <a:defRPr/>
            </a:pPr>
            <a:r>
              <a:rPr lang="ru-RU" sz="20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преподаватель информатики</a:t>
            </a:r>
          </a:p>
          <a:p>
            <a:pPr>
              <a:defRPr/>
            </a:pPr>
            <a:r>
              <a:rPr lang="ru-RU" sz="20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ГАПОУ МО «Егорьевский промышленно-экономический техникум»</a:t>
            </a:r>
          </a:p>
          <a:p>
            <a:pPr>
              <a:defRPr/>
            </a:pPr>
            <a:r>
              <a:rPr lang="ru-RU" sz="2000" b="1" dirty="0">
                <a:solidFill>
                  <a:schemeClr val="tx2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г. Егорьевск, 2015 г.</a:t>
            </a:r>
          </a:p>
          <a:p>
            <a:endParaRPr lang="ru-RU" sz="2000" dirty="0">
              <a:solidFill>
                <a:schemeClr val="tx2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0327" y="1844824"/>
            <a:ext cx="802867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Презентация для шаблона</a:t>
            </a:r>
          </a:p>
          <a:p>
            <a:pPr algn="ctr"/>
            <a:r>
              <a:rPr lang="ru-RU" sz="36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"Программное обеспечение компьютера</a:t>
            </a:r>
            <a:r>
              <a:rPr lang="ru-RU" sz="36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"</a:t>
            </a:r>
            <a:endParaRPr lang="ru-RU" sz="3600" b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120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684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844408" cy="1362075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Источники иллюстрации: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http://900igr.net/kartinki/informatika/vstavka/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http://fotohomka.ru/56117-processory-kartinki-dlja-prezentacii.html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332919"/>
      </p:ext>
    </p:extLst>
  </p:cSld>
  <p:clrMapOvr>
    <a:masterClrMapping/>
  </p:clrMapOvr>
</p:sld>
</file>

<file path=ppt/theme/theme1.xml><?xml version="1.0" encoding="utf-8"?>
<a:theme xmlns:a="http://schemas.openxmlformats.org/drawingml/2006/main" name="Mirrored buildings design template">
  <a:themeElements>
    <a:clrScheme name="Тема Office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Тема Offi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Mirrored buildings design template</Template>
  <TotalTime>12</TotalTime>
  <Words>39</Words>
  <Application>Microsoft Office PowerPoint</Application>
  <PresentationFormat>Экран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Mirrored buildings design template</vt:lpstr>
      <vt:lpstr>Презентация PowerPoint</vt:lpstr>
      <vt:lpstr>Презентация PowerPoint</vt:lpstr>
      <vt:lpstr>Источники иллюстрации: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2015-06-20T05:14:53Z</dcterms:created>
  <dcterms:modified xsi:type="dcterms:W3CDTF">2015-06-20T05:26:57Z</dcterms:modified>
</cp:coreProperties>
</file>