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46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9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6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4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4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73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0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54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40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63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1C90-2469-4FBB-830C-DA0EC78E986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BA83-24EE-4A27-A423-963D50E15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3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otohomka.ru/56117-processory-kartinki-dlja-prezentacii.html" TargetMode="External"/><Relationship Id="rId2" Type="http://schemas.openxmlformats.org/officeDocument/2006/relationships/hyperlink" Target="http://900igr.net/kartinki/informatika/vstavka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1124744"/>
            <a:ext cx="3886200" cy="2304256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Шаблон для презентации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«История развития вычислительной техники»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914400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Образцова Татьяна Ивановна, </a:t>
            </a:r>
          </a:p>
          <a:p>
            <a:pPr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преподаватель информатики</a:t>
            </a:r>
          </a:p>
          <a:p>
            <a:pPr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ГАПОУ МО «Егорьевский промышленно-экономический техникум»</a:t>
            </a:r>
          </a:p>
          <a:p>
            <a:pPr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г. Егорьевск, 2015 г.</a:t>
            </a:r>
          </a:p>
          <a:p>
            <a:endParaRPr lang="ru-RU" sz="2000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202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7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988424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Источники иллюстрации: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708920"/>
            <a:ext cx="7988424" cy="1500187"/>
          </a:xfrm>
        </p:spPr>
        <p:txBody>
          <a:bodyPr/>
          <a:lstStyle/>
          <a:p>
            <a:pPr marL="342900" indent="-342900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http://900igr.net/kartinki/informatika/vstavka/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http://fotohomka.ru/56117-processory-kartinki-dlja-prezentacii.html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00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34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«История развития вычислительной техники»</vt:lpstr>
      <vt:lpstr>Презентация PowerPoint</vt:lpstr>
      <vt:lpstr>Источники иллюстрации: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«История развития вычислительной техники»</dc:title>
  <dc:creator>user</dc:creator>
  <cp:lastModifiedBy>user</cp:lastModifiedBy>
  <cp:revision>1</cp:revision>
  <dcterms:created xsi:type="dcterms:W3CDTF">2015-06-20T05:06:22Z</dcterms:created>
  <dcterms:modified xsi:type="dcterms:W3CDTF">2015-06-20T05:14:16Z</dcterms:modified>
</cp:coreProperties>
</file>