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468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9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267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134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9849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0735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104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54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6403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634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7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1C90-2469-4FBB-830C-DA0EC78E9864}" type="datetimeFigureOut">
              <a:rPr lang="ru-RU" smtClean="0"/>
              <a:t>20.06.2015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3BA83-24EE-4A27-A423-963D50E151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35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fotohomka.ru/56117-processory-kartinki-dlja-prezentacii.html" TargetMode="External"/><Relationship Id="rId2" Type="http://schemas.openxmlformats.org/officeDocument/2006/relationships/hyperlink" Target="http://900igr.net/kartinki/informatika/vstavka/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88024" y="1124744"/>
            <a:ext cx="3886200" cy="2304256"/>
          </a:xfrm>
        </p:spPr>
        <p:txBody>
          <a:bodyPr>
            <a:noAutofit/>
          </a:bodyPr>
          <a:lstStyle/>
          <a:p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Шаблон для презентации</a:t>
            </a:r>
            <a:b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</a:br>
            <a:r>
              <a:rPr lang="ru-RU" sz="3200" b="1" i="1" dirty="0" smtClean="0">
                <a:solidFill>
                  <a:schemeClr val="bg2">
                    <a:lumMod val="25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«История развития вычислительной техники»</a:t>
            </a:r>
            <a:endParaRPr lang="ru-RU" sz="3200" b="1" i="1" dirty="0">
              <a:solidFill>
                <a:schemeClr val="bg2">
                  <a:lumMod val="25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4941168"/>
            <a:ext cx="9144000" cy="17526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Образцова Татьяна Ивановна, </a:t>
            </a:r>
          </a:p>
          <a:p>
            <a:pPr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преподаватель информатики</a:t>
            </a:r>
          </a:p>
          <a:p>
            <a:pPr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ГАПОУ МО «Егорьевский промышленно-экономический техникум»</a:t>
            </a:r>
          </a:p>
          <a:p>
            <a:pPr>
              <a:defRPr/>
            </a:pPr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Batang" panose="02030600000101010101" pitchFamily="18" charset="-127"/>
                <a:ea typeface="Batang" panose="02030600000101010101" pitchFamily="18" charset="-127"/>
              </a:rPr>
              <a:t>г. Егорьевск, 2015 г.</a:t>
            </a:r>
          </a:p>
          <a:p>
            <a:endParaRPr lang="ru-RU" sz="2000" dirty="0">
              <a:solidFill>
                <a:schemeClr val="bg2">
                  <a:lumMod val="10000"/>
                </a:schemeClr>
              </a:solidFill>
              <a:latin typeface="Batang" panose="02030600000101010101" pitchFamily="18" charset="-127"/>
              <a:ea typeface="Batang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320250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27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700808"/>
            <a:ext cx="7988424" cy="864096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Источники иллюстрации:</a:t>
            </a:r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2708920"/>
            <a:ext cx="7988424" cy="1500187"/>
          </a:xfrm>
        </p:spPr>
        <p:txBody>
          <a:bodyPr/>
          <a:lstStyle/>
          <a:p>
            <a:pPr marL="342900" indent="-342900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http://900igr.net/kartinki/informatika/vstavka/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marL="342900" indent="-342900">
              <a:buClr>
                <a:schemeClr val="tx2">
                  <a:lumMod val="50000"/>
                </a:schemeClr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hlinkClick r:id="rId3"/>
              </a:rPr>
              <a:t>http://fotohomka.ru/56117-processory-kartinki-dlja-prezentacii.html</a:t>
            </a:r>
            <a:endParaRPr lang="ru-RU" dirty="0" smtClean="0">
              <a:solidFill>
                <a:schemeClr val="bg2">
                  <a:lumMod val="10000"/>
                </a:schemeClr>
              </a:solidFill>
            </a:endParaRPr>
          </a:p>
          <a:p>
            <a:endParaRPr lang="ru-RU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00006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</TotalTime>
  <Words>34</Words>
  <Application>Microsoft Office PowerPoint</Application>
  <PresentationFormat>Экран (4:3)</PresentationFormat>
  <Paragraphs>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Шаблон для презентации «История развития вычислительной техники»</vt:lpstr>
      <vt:lpstr>Презентация PowerPoint</vt:lpstr>
      <vt:lpstr>Источники иллюстрации: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Шаблон для презентации «История развития вычислительной техники»</dc:title>
  <dc:creator>user</dc:creator>
  <cp:lastModifiedBy>user</cp:lastModifiedBy>
  <cp:revision>1</cp:revision>
  <dcterms:created xsi:type="dcterms:W3CDTF">2015-06-20T05:06:22Z</dcterms:created>
  <dcterms:modified xsi:type="dcterms:W3CDTF">2015-06-20T05:14:16Z</dcterms:modified>
</cp:coreProperties>
</file>