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57" r:id="rId5"/>
    <p:sldId id="258" r:id="rId6"/>
    <p:sldId id="259" r:id="rId7"/>
    <p:sldId id="260" r:id="rId8"/>
    <p:sldId id="265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50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C109-1496-47A6-833C-C726E75BFEE1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BEB-159F-42AF-B8B4-3B5F27D7F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61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C109-1496-47A6-833C-C726E75BFEE1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BEB-159F-42AF-B8B4-3B5F27D7F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49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C109-1496-47A6-833C-C726E75BFEE1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BEB-159F-42AF-B8B4-3B5F27D7F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15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C109-1496-47A6-833C-C726E75BFEE1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BEB-159F-42AF-B8B4-3B5F27D7F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71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C109-1496-47A6-833C-C726E75BFEE1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BEB-159F-42AF-B8B4-3B5F27D7F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02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C109-1496-47A6-833C-C726E75BFEE1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BEB-159F-42AF-B8B4-3B5F27D7F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82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C109-1496-47A6-833C-C726E75BFEE1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BEB-159F-42AF-B8B4-3B5F27D7F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68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C109-1496-47A6-833C-C726E75BFEE1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BEB-159F-42AF-B8B4-3B5F27D7F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84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C109-1496-47A6-833C-C726E75BFEE1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BEB-159F-42AF-B8B4-3B5F27D7F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23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C109-1496-47A6-833C-C726E75BFEE1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BEB-159F-42AF-B8B4-3B5F27D7F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8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C109-1496-47A6-833C-C726E75BFEE1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BEB-159F-42AF-B8B4-3B5F27D7F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63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EC109-1496-47A6-833C-C726E75BFEE1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F8BEB-159F-42AF-B8B4-3B5F27D7F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5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1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5850" y="2316163"/>
            <a:ext cx="501015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/>
              <a:t>Пушкин А.С.</a:t>
            </a:r>
          </a:p>
          <a:p>
            <a:pPr algn="ctr"/>
            <a:r>
              <a:rPr lang="ru-RU" sz="4800" b="1" u="sng" dirty="0" smtClean="0"/>
              <a:t>Михайловское</a:t>
            </a:r>
            <a:endParaRPr lang="ru-RU" sz="4800" b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5850" y="3810794"/>
            <a:ext cx="5010150" cy="619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Фоны для презентаций,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посвященных творчеству поэта.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5850" y="4943475"/>
            <a:ext cx="501015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Брашко Евгения Владимировна,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учитель технологии МАОУ СОШ № 67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 углубленным изучением отдельных предметов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г. Екатеринбург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2015 г.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2324100" cy="68347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0010" y="0"/>
            <a:ext cx="233199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33625" y="0"/>
            <a:ext cx="7534275" cy="68347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05075" y="228600"/>
            <a:ext cx="70580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данной презентации даны фотографии, сделанные в музее-заповеднике «Михайловское». Слайды можно использовать как по отдельности, так и вместе в презентациях, посвященных творчеству А.С.Пушкина. Фотографии природы можно использовать и в презентациях на другие темы.</a:t>
            </a:r>
          </a:p>
          <a:p>
            <a:r>
              <a:rPr lang="ru-RU" dirty="0" smtClean="0"/>
              <a:t>На слайдах представлены:</a:t>
            </a:r>
          </a:p>
          <a:p>
            <a:r>
              <a:rPr lang="ru-RU" dirty="0" smtClean="0"/>
              <a:t>Слайд 1 – памятник Пушкину А.С. в Михайловском.</a:t>
            </a:r>
          </a:p>
          <a:p>
            <a:r>
              <a:rPr lang="ru-RU" dirty="0" smtClean="0"/>
              <a:t>Слайд 2 – фрагмент усадьбы Пушкиных в Михайловском.</a:t>
            </a:r>
          </a:p>
          <a:p>
            <a:r>
              <a:rPr lang="ru-RU" dirty="0" smtClean="0"/>
              <a:t>Слайд 3 – усадьба Пушкиных.</a:t>
            </a:r>
          </a:p>
          <a:p>
            <a:r>
              <a:rPr lang="ru-RU" dirty="0" smtClean="0"/>
              <a:t>Слайд 4 – фрагмент парка в усадьбе Пушкиных в Михайловском.</a:t>
            </a:r>
          </a:p>
          <a:p>
            <a:r>
              <a:rPr lang="ru-RU" dirty="0" smtClean="0"/>
              <a:t>Слайд 5 – фрагмента парка.</a:t>
            </a:r>
          </a:p>
          <a:p>
            <a:r>
              <a:rPr lang="ru-RU" dirty="0" smtClean="0"/>
              <a:t>Слайд 6 – вид из окна дома.</a:t>
            </a:r>
          </a:p>
          <a:p>
            <a:r>
              <a:rPr lang="ru-RU" dirty="0" smtClean="0"/>
              <a:t>Слайд 7- вид за домом. Именно эти места Пушкин А.С. описывал в «Евгении Онегине».</a:t>
            </a:r>
          </a:p>
          <a:p>
            <a:r>
              <a:rPr lang="ru-RU" dirty="0" smtClean="0"/>
              <a:t>Слайд 8 – по этой дорожке поэт отправлялся в гости к друзьям в Троекурово.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5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1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584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809875" cy="68685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1" y="-1"/>
            <a:ext cx="2628900" cy="68696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3712" y="4267200"/>
            <a:ext cx="628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 иллюстраций:</a:t>
            </a:r>
          </a:p>
          <a:p>
            <a:r>
              <a:rPr lang="ru-RU" dirty="0" smtClean="0"/>
              <a:t>все фотографии сделаны автором – Брашко Е.В. </a:t>
            </a:r>
            <a:r>
              <a:rPr lang="ru-RU" dirty="0"/>
              <a:t> </a:t>
            </a:r>
            <a:r>
              <a:rPr lang="ru-RU" dirty="0" smtClean="0"/>
              <a:t>- во время посещения музея-заповедника «Михайловское» летом 2013 г.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2499" y="1462385"/>
            <a:ext cx="35670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Monotype Corsiva" panose="03010101010201010101" pitchFamily="66" charset="0"/>
              </a:rPr>
              <a:t>Спасибо </a:t>
            </a:r>
          </a:p>
          <a:p>
            <a:pPr algn="ctr"/>
            <a:r>
              <a:rPr lang="ru-RU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Monotype Corsiva" panose="03010101010201010101" pitchFamily="66" charset="0"/>
              </a:rPr>
              <a:t>за внимание!</a:t>
            </a:r>
            <a:endParaRPr lang="ru-RU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187</Words>
  <Application>Microsoft Office PowerPoint</Application>
  <PresentationFormat>Широкоэкранный</PresentationFormat>
  <Paragraphs>23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Евгения</cp:lastModifiedBy>
  <cp:revision>7</cp:revision>
  <dcterms:created xsi:type="dcterms:W3CDTF">2015-06-20T15:37:59Z</dcterms:created>
  <dcterms:modified xsi:type="dcterms:W3CDTF">2015-06-20T16:10:28Z</dcterms:modified>
</cp:coreProperties>
</file>