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67" r:id="rId4"/>
    <p:sldId id="269" r:id="rId5"/>
    <p:sldId id="270" r:id="rId6"/>
    <p:sldId id="268" r:id="rId7"/>
    <p:sldId id="271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5" r:id="rId16"/>
    <p:sldId id="274" r:id="rId17"/>
    <p:sldId id="266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F0066"/>
    <a:srgbClr val="FFFF99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dreads.com/book/show/13530952-the-elephant-s-friend-and-other-tales-from-ancient-indi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0" y="5286375"/>
            <a:ext cx="4614863" cy="1185863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r"/>
            <a:r>
              <a:rPr lang="ru-RU" sz="1600" b="1" i="1" dirty="0" err="1" smtClean="0">
                <a:solidFill>
                  <a:srgbClr val="FFFF99"/>
                </a:solidFill>
                <a:latin typeface="Arial" charset="0"/>
                <a:cs typeface="Arial" charset="0"/>
              </a:rPr>
              <a:t>Ваторопина</a:t>
            </a:r>
            <a:r>
              <a:rPr lang="ru-RU" sz="1600" b="1" i="1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 Елена Васильевна,</a:t>
            </a:r>
          </a:p>
          <a:p>
            <a:pPr algn="r"/>
            <a:r>
              <a:rPr lang="ru-RU" sz="1600" b="1" i="1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учитель английского языка</a:t>
            </a:r>
          </a:p>
          <a:p>
            <a:pPr algn="r"/>
            <a:r>
              <a:rPr lang="ru-RU" sz="1600" b="1" i="1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высшей квалификационной категории</a:t>
            </a:r>
          </a:p>
          <a:p>
            <a:pPr algn="r"/>
            <a:r>
              <a:rPr lang="ru-RU" sz="1600" b="1" i="1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2015</a:t>
            </a:r>
          </a:p>
        </p:txBody>
      </p:sp>
      <p:sp>
        <p:nvSpPr>
          <p:cNvPr id="2051" name="Прямоугольник 3"/>
          <p:cNvSpPr>
            <a:spLocks noChangeArrowheads="1"/>
          </p:cNvSpPr>
          <p:nvPr/>
        </p:nvSpPr>
        <p:spPr bwMode="auto">
          <a:xfrm>
            <a:off x="1714500" y="357188"/>
            <a:ext cx="5929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rgbClr val="FFFF99"/>
                </a:solidFill>
              </a:rPr>
              <a:t>МАОУ СОШ № 67 с углубленным изучением</a:t>
            </a:r>
          </a:p>
          <a:p>
            <a:pPr algn="ctr"/>
            <a:r>
              <a:rPr lang="ru-RU" sz="1600" b="1" i="1" dirty="0">
                <a:solidFill>
                  <a:srgbClr val="FFFF99"/>
                </a:solidFill>
              </a:rPr>
              <a:t>отдельных предметов г. Екатеринбурга</a:t>
            </a:r>
          </a:p>
        </p:txBody>
      </p:sp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>
          <a:xfrm>
            <a:off x="1500188" y="2714625"/>
            <a:ext cx="6429375" cy="1612900"/>
          </a:xfrm>
          <a:noFill/>
          <a:ln w="28575">
            <a:solidFill>
              <a:srgbClr val="FFFF99"/>
            </a:solidFill>
            <a:bevel/>
          </a:ln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00CC"/>
                </a:solidFill>
                <a:latin typeface="Arial Black" pitchFamily="34" charset="0"/>
              </a:rPr>
              <a:t>Презентация к занятиям по внеклассному чтению в 4–6 классах по сказке </a:t>
            </a:r>
            <a:br>
              <a:rPr lang="ru-RU" sz="1800" b="1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Elephant’s Friend</a:t>
            </a:r>
            <a:r>
              <a:rPr lang="ru-RU" sz="36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600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дминистратор\Desktop\2013-14 уч.год ШМО\!!! КОНКУРСЫ\! КОНКУРСЫ УЧАЩИХСЯ\Конкурс Reader's Club\READING факультатив\Elephants\16-17.jpeg"/>
          <p:cNvPicPr>
            <a:picLocks noGrp="1"/>
          </p:cNvPicPr>
          <p:nvPr>
            <p:ph idx="1"/>
          </p:nvPr>
        </p:nvPicPr>
        <p:blipFill>
          <a:blip r:embed="rId2" cstate="print"/>
          <a:srcRect t="1351" b="2297"/>
          <a:stretch>
            <a:fillRect/>
          </a:stretch>
        </p:blipFill>
        <p:spPr bwMode="auto">
          <a:xfrm>
            <a:off x="0" y="142852"/>
            <a:ext cx="9001156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дминистратор\Desktop\2013-14 уч.год ШМО\!!! КОНКУРСЫ\! КОНКУРСЫ УЧАЩИХСЯ\Конкурс Reader's Club\READING факультатив\Elephants\18-19.jpeg"/>
          <p:cNvPicPr>
            <a:picLocks noGrp="1"/>
          </p:cNvPicPr>
          <p:nvPr>
            <p:ph idx="1"/>
          </p:nvPr>
        </p:nvPicPr>
        <p:blipFill>
          <a:blip r:embed="rId2" cstate="print"/>
          <a:srcRect t="1351" r="682" b="2162"/>
          <a:stretch>
            <a:fillRect/>
          </a:stretch>
        </p:blipFill>
        <p:spPr bwMode="auto">
          <a:xfrm>
            <a:off x="214282" y="214290"/>
            <a:ext cx="8786873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дминистратор\Desktop\2013-14 уч.год ШМО\!!! КОНКУРСЫ\! КОНКУРСЫ УЧАЩИХСЯ\Конкурс Reader's Club\READING факультатив\Elephants\20-21.jpeg"/>
          <p:cNvPicPr>
            <a:picLocks noGrp="1"/>
          </p:cNvPicPr>
          <p:nvPr>
            <p:ph idx="1"/>
          </p:nvPr>
        </p:nvPicPr>
        <p:blipFill>
          <a:blip r:embed="rId2" cstate="print"/>
          <a:srcRect t="946" b="2703"/>
          <a:stretch>
            <a:fillRect/>
          </a:stretch>
        </p:blipFill>
        <p:spPr bwMode="auto">
          <a:xfrm>
            <a:off x="142844" y="214290"/>
            <a:ext cx="878687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дминистратор\Desktop\2013-14 уч.год ШМО\!!! КОНКУРСЫ\! КОНКУРСЫ УЧАЩИХСЯ\Конкурс Reader's Club\READING факультатив\Elephants\22-23.jpeg"/>
          <p:cNvPicPr>
            <a:picLocks noGrp="1"/>
          </p:cNvPicPr>
          <p:nvPr>
            <p:ph idx="1"/>
          </p:nvPr>
        </p:nvPicPr>
        <p:blipFill>
          <a:blip r:embed="rId2" cstate="print"/>
          <a:srcRect t="811" b="3108"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дминистратор\Desktop\2013-14 уч.год ШМО\!!! КОНКУРСЫ\! КОНКУРСЫ УЧАЩИХСЯ\Конкурс Reader's Club\READING факультатив\Elephants\24.jpeg"/>
          <p:cNvPicPr>
            <a:picLocks noGrp="1"/>
          </p:cNvPicPr>
          <p:nvPr>
            <p:ph idx="1"/>
          </p:nvPr>
        </p:nvPicPr>
        <p:blipFill>
          <a:blip r:embed="rId2" cstate="print"/>
          <a:srcRect l="1266" t="1081" r="48491" b="1757"/>
          <a:stretch>
            <a:fillRect/>
          </a:stretch>
        </p:blipFill>
        <p:spPr bwMode="auto">
          <a:xfrm>
            <a:off x="1928794" y="214290"/>
            <a:ext cx="50006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Упражнения</a:t>
            </a:r>
            <a:endParaRPr lang="ru-RU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дминистратор\Desktop\НОВ.ПУБЛ. УчПортфолио\КНИЖКИ_факультатив\Elephants\2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413" t="2525" r="1075" b="10663"/>
          <a:stretch>
            <a:fillRect/>
          </a:stretch>
        </p:blipFill>
        <p:spPr bwMode="auto">
          <a:xfrm>
            <a:off x="4786314" y="1714488"/>
            <a:ext cx="3571900" cy="49113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3075" name="Picture 3" descr="C:\Users\Aдминистратор\Desktop\НОВ.ПУБЛ. УчПортфолио\КНИЖКИ_факультатив\Elephants\11.jpeg"/>
          <p:cNvPicPr>
            <a:picLocks noChangeAspect="1" noChangeArrowheads="1"/>
          </p:cNvPicPr>
          <p:nvPr/>
        </p:nvPicPr>
        <p:blipFill>
          <a:blip r:embed="rId3" cstate="print"/>
          <a:srcRect t="2593" r="53271" b="6651"/>
          <a:stretch>
            <a:fillRect/>
          </a:stretch>
        </p:blipFill>
        <p:spPr bwMode="auto">
          <a:xfrm>
            <a:off x="571472" y="1500174"/>
            <a:ext cx="3571900" cy="5000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Дети рисуют героев сказки</a:t>
            </a:r>
            <a:endParaRPr lang="ru-RU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5" descr="C:\Users\Aдминистратор\Desktop\РИСУНКИ\IMG_1947.JPG"/>
          <p:cNvPicPr>
            <a:picLocks noGrp="1"/>
          </p:cNvPicPr>
          <p:nvPr>
            <p:ph idx="1"/>
          </p:nvPr>
        </p:nvPicPr>
        <p:blipFill>
          <a:blip r:embed="rId2" cstate="print"/>
          <a:srcRect l="3010" t="7839" r="2398" b="4780"/>
          <a:stretch>
            <a:fillRect/>
          </a:stretch>
        </p:blipFill>
        <p:spPr bwMode="auto">
          <a:xfrm>
            <a:off x="3214678" y="2000240"/>
            <a:ext cx="4382307" cy="2895592"/>
          </a:xfrm>
          <a:prstGeom prst="rect">
            <a:avLst/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hlinkClick r:id="rId2"/>
              </a:rPr>
              <a:t>http://www.goodreads.com/book/show/13530952-the-elephant-s-friend-and-other-tales-from-ancient-india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solidFill>
                  <a:srgbClr val="0000FF"/>
                </a:solidFill>
                <a:latin typeface="Arial Narrow" pitchFamily="34" charset="0"/>
              </a:rPr>
              <a:t>Источники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71802" y="2928934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The more we read, </a:t>
            </a:r>
            <a:b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       the more we learn ! </a:t>
            </a:r>
            <a:endParaRPr lang="ru-RU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дминистратор\Desktop\2013-14 уч.год ШМО\!!! КОНКУРСЫ\! КОНКУРСЫ УЧАЩИХСЯ\Конкурс Reader's Club\READING факультатив\Elephants\11.jpeg"/>
          <p:cNvPicPr/>
          <p:nvPr/>
        </p:nvPicPr>
        <p:blipFill>
          <a:blip r:embed="rId2" cstate="print"/>
          <a:srcRect l="49075" t="1216" b="1622"/>
          <a:stretch>
            <a:fillRect/>
          </a:stretch>
        </p:blipFill>
        <p:spPr bwMode="auto">
          <a:xfrm>
            <a:off x="500033" y="214290"/>
            <a:ext cx="4643471" cy="6500858"/>
          </a:xfrm>
          <a:prstGeom prst="rect">
            <a:avLst/>
          </a:prstGeom>
          <a:noFill/>
          <a:ln w="76200">
            <a:solidFill>
              <a:srgbClr val="FFFF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Vocabulary</a:t>
            </a:r>
            <a:endParaRPr lang="ru-RU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397000"/>
          <a:ext cx="8786874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/>
                <a:gridCol w="47149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Castle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замок, дворец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Hungry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голодный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Nearby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рядом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Fur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мех, шкурка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Trunk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хобот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Thief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вор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Liar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лгун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Wise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мудрый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Ill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больной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Paw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prints – 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отпечатки лап</a:t>
                      </a:r>
                      <a:endParaRPr lang="en-US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Moustache </a:t>
                      </a: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8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mə'stɑːʃ</a:t>
                      </a: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усы</a:t>
                      </a:r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King –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король</a:t>
                      </a:r>
                      <a:endParaRPr lang="en-US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Soldier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солдат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Sad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печальный, грустный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Prison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тюрьма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Keeper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смотритель, сторож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Poor man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бедняга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Truth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правда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Angry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сердитый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bring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приносить, приводить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feed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кормить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hide away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прятать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drop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падать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buy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покупать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miss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скучать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need – </a:t>
                      </a:r>
                      <a:r>
                        <a:rPr lang="ru-RU" i="1" dirty="0" smtClean="0">
                          <a:solidFill>
                            <a:schemeClr val="tx1"/>
                          </a:solidFill>
                        </a:rPr>
                        <a:t>нуждаться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 be worry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быть обеспокоенным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forget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забывать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talk to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говорить с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eat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есть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ask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спрашивать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find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находить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look for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искать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look after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ухаживать, присматривать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believe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верить, полагать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forgive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прощать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To promise – </a:t>
                      </a:r>
                      <a:r>
                        <a:rPr lang="ru-RU" i="1" baseline="0" dirty="0" smtClean="0">
                          <a:solidFill>
                            <a:schemeClr val="tx1"/>
                          </a:solidFill>
                        </a:rPr>
                        <a:t>обещать</a:t>
                      </a:r>
                      <a:endParaRPr lang="en-US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Vocabulary</a:t>
            </a:r>
            <a:endParaRPr lang="ru-RU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397000"/>
          <a:ext cx="8786874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/>
                <a:gridCol w="47149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Castle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замок, дворец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Hungry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голодный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Nearby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рядом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мех, шкурка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Trunk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хобот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Thief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вор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Liar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лгун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Wise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мудрый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Ill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больной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Paw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prints – </a:t>
                      </a:r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отпечатки лап</a:t>
                      </a:r>
                      <a:endParaRPr lang="en-US" sz="2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Moustache 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mə'stɑːʃ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усы</a:t>
                      </a: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King – </a:t>
                      </a:r>
                      <a:r>
                        <a:rPr lang="ru-RU" sz="2400" b="1" i="1" dirty="0" smtClean="0">
                          <a:solidFill>
                            <a:schemeClr val="tx1"/>
                          </a:solidFill>
                        </a:rPr>
                        <a:t>король</a:t>
                      </a:r>
                      <a:endParaRPr lang="en-US" sz="2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Soldier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солдат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Sad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печальный, грустный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Prison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тюрьма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Keeper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смотритель, сторож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Poor man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бедняга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Truth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правда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Angry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сердитый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Vocabulary</a:t>
            </a:r>
            <a:endParaRPr lang="ru-RU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397000"/>
          <a:ext cx="878687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/>
                <a:gridCol w="47149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bring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приносить, приводить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feed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кормить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hide away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прятать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drop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падать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buy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покупать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miss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скучать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need – </a:t>
                      </a:r>
                      <a:r>
                        <a:rPr lang="ru-RU" sz="2400" i="1" dirty="0" smtClean="0">
                          <a:solidFill>
                            <a:schemeClr val="tx1"/>
                          </a:solidFill>
                        </a:rPr>
                        <a:t>нуждаться</a:t>
                      </a:r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 be worry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быть обеспокоенным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forget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забывать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talk to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говорить с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eat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есть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ask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спрашивать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find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находить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look for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искать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look after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ухаживать, присматривать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believe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верить, полагать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forgive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прощать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 promise – </a:t>
                      </a:r>
                      <a:r>
                        <a:rPr lang="ru-RU" sz="2400" i="1" baseline="0" dirty="0" smtClean="0">
                          <a:solidFill>
                            <a:schemeClr val="tx1"/>
                          </a:solidFill>
                        </a:rPr>
                        <a:t>обещать</a:t>
                      </a:r>
                      <a:endParaRPr lang="en-US" sz="240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2000241"/>
            <a:ext cx="7086592" cy="214314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What is wrong?</a:t>
            </a:r>
            <a:r>
              <a:rPr lang="ru-RU" b="1" dirty="0" smtClean="0"/>
              <a:t>  Что не так?</a:t>
            </a:r>
          </a:p>
          <a:p>
            <a:r>
              <a:rPr lang="en-US" b="1" dirty="0" smtClean="0"/>
              <a:t>I am afraid of ... – </a:t>
            </a:r>
            <a:r>
              <a:rPr lang="ru-RU" b="1" dirty="0" smtClean="0"/>
              <a:t> Я боюсь …</a:t>
            </a:r>
            <a:endParaRPr lang="en-US" b="1" dirty="0" smtClean="0"/>
          </a:p>
          <a:p>
            <a:r>
              <a:rPr lang="en-US" b="1" dirty="0" smtClean="0"/>
              <a:t>He is very sorry. – </a:t>
            </a:r>
            <a:r>
              <a:rPr lang="ru-RU" b="1" dirty="0" smtClean="0"/>
              <a:t> Ему очень жаль.</a:t>
            </a: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Vocabulary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Pages of the book</a:t>
            </a:r>
            <a:endParaRPr lang="ru-RU" sz="3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дминистратор\Desktop\НОВ.ПУБЛ. УчПортфолио\КНИЖКИ_факультатив\Elephants\1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862" t="947" b="1192"/>
          <a:stretch>
            <a:fillRect/>
          </a:stretch>
        </p:blipFill>
        <p:spPr bwMode="auto">
          <a:xfrm>
            <a:off x="2571736" y="1357298"/>
            <a:ext cx="3782291" cy="5217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Aдминистратор\Desktop\2013-14 уч.год ШМО\!!! КОНКУРСЫ\! КОНКУРСЫ УЧАЩИХСЯ\Конкурс Reader's Club\READING факультатив\Elephants\12-13.jpeg"/>
          <p:cNvPicPr>
            <a:picLocks noGrp="1"/>
          </p:cNvPicPr>
          <p:nvPr>
            <p:ph idx="1"/>
          </p:nvPr>
        </p:nvPicPr>
        <p:blipFill>
          <a:blip r:embed="rId2" cstate="print"/>
          <a:srcRect t="1622" b="1757"/>
          <a:stretch>
            <a:fillRect/>
          </a:stretch>
        </p:blipFill>
        <p:spPr bwMode="auto">
          <a:xfrm>
            <a:off x="142844" y="142852"/>
            <a:ext cx="8786874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дминистратор\Desktop\2013-14 уч.год ШМО\!!! КОНКУРСЫ\! КОНКУРСЫ УЧАЩИХСЯ\Конкурс Reader's Club\READING факультатив\Elephants\14-15.jpeg"/>
          <p:cNvPicPr>
            <a:picLocks noGrp="1"/>
          </p:cNvPicPr>
          <p:nvPr>
            <p:ph idx="1"/>
          </p:nvPr>
        </p:nvPicPr>
        <p:blipFill>
          <a:blip r:embed="rId2" cstate="print"/>
          <a:srcRect t="811" b="2838"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395</Words>
  <PresentationFormat>Экран (4:3)</PresentationFormat>
  <Paragraphs>94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к занятиям по внеклассному чтению в 4–6 классах по сказке  «The Elephant’s Friend»</vt:lpstr>
      <vt:lpstr>Слайд 2</vt:lpstr>
      <vt:lpstr>Vocabulary</vt:lpstr>
      <vt:lpstr>Vocabulary</vt:lpstr>
      <vt:lpstr>Vocabulary</vt:lpstr>
      <vt:lpstr>Vocabulary</vt:lpstr>
      <vt:lpstr>Pages of the book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Упражнения</vt:lpstr>
      <vt:lpstr>Дети рисуют героев сказки</vt:lpstr>
      <vt:lpstr>Источники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Aдминистратор</dc:creator>
  <cp:lastModifiedBy>Aдминистратор</cp:lastModifiedBy>
  <cp:revision>14</cp:revision>
  <dcterms:created xsi:type="dcterms:W3CDTF">2013-10-10T10:05:20Z</dcterms:created>
  <dcterms:modified xsi:type="dcterms:W3CDTF">2015-06-20T12:52:55Z</dcterms:modified>
</cp:coreProperties>
</file>