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37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8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5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64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3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06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2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54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6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54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300E8-E1E5-42DC-9CA7-C75CF3F64432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96DA4-4071-451A-BDD2-67444489A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1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otohomka.ru/56117-processory-kartinki-dlja-prezentacii.html" TargetMode="External"/><Relationship Id="rId2" Type="http://schemas.openxmlformats.org/officeDocument/2006/relationships/hyperlink" Target="http://900igr.net/kartinki/informatika/vstavka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5472608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Шаблон 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b="1" dirty="0" smtClean="0">
                <a:solidFill>
                  <a:srgbClr val="FFC000"/>
                </a:solidFill>
              </a:rPr>
              <a:t>для презентации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b="1" dirty="0" smtClean="0">
                <a:solidFill>
                  <a:srgbClr val="FFC000"/>
                </a:solidFill>
              </a:rPr>
              <a:t>«Периферийные устройства»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02060"/>
                </a:solidFill>
              </a:rPr>
              <a:t>Образцова Татьяна Ивановна, </a:t>
            </a:r>
          </a:p>
          <a:p>
            <a:pPr>
              <a:defRPr/>
            </a:pPr>
            <a:r>
              <a:rPr lang="ru-RU" sz="2000" b="1" dirty="0">
                <a:solidFill>
                  <a:srgbClr val="002060"/>
                </a:solidFill>
              </a:rPr>
              <a:t>преподаватель информатики</a:t>
            </a:r>
          </a:p>
          <a:p>
            <a:pPr>
              <a:defRPr/>
            </a:pPr>
            <a:r>
              <a:rPr lang="ru-RU" sz="2000" b="1" dirty="0">
                <a:solidFill>
                  <a:srgbClr val="002060"/>
                </a:solidFill>
              </a:rPr>
              <a:t>ГАПОУ МО «Егорьевский промышленно-экономический техникум»</a:t>
            </a:r>
          </a:p>
          <a:p>
            <a:pPr>
              <a:defRPr/>
            </a:pPr>
            <a:r>
              <a:rPr lang="ru-RU" sz="2000" b="1" dirty="0">
                <a:solidFill>
                  <a:srgbClr val="002060"/>
                </a:solidFill>
              </a:rPr>
              <a:t>г. Егорьевск, 2015 г.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103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67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2450" y="332656"/>
            <a:ext cx="5603845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Источники иллюстрации: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835696" y="2276872"/>
            <a:ext cx="5328592" cy="86409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b="1" dirty="0" smtClean="0">
                <a:hlinkClick r:id="rId2"/>
              </a:rPr>
              <a:t>http://900igr.net/kartinki/informatika/vstavka/</a:t>
            </a:r>
            <a:endParaRPr lang="ru-RU" sz="2000" b="1" dirty="0" smtClean="0"/>
          </a:p>
          <a:p>
            <a:pPr>
              <a:buClr>
                <a:schemeClr val="tx2">
                  <a:lumMod val="50000"/>
                </a:schemeClr>
              </a:buClr>
            </a:pPr>
            <a:endParaRPr lang="ru-RU" sz="2000" b="1" dirty="0"/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b="1" dirty="0" smtClean="0">
                <a:hlinkClick r:id="rId3"/>
              </a:rPr>
              <a:t>http://fotohomka.ru/56117-processory-kartinki-dlja-prezentacii.html</a:t>
            </a:r>
            <a:endParaRPr lang="ru-RU" sz="2000" b="1" dirty="0" smtClean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65119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 для презентации «Периферийные устройства»</vt:lpstr>
      <vt:lpstr>Презентация PowerPoint</vt:lpstr>
      <vt:lpstr>Источники иллюстрации: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 для презентации «Периферийные устройства»</dc:title>
  <dc:creator>user</dc:creator>
  <cp:lastModifiedBy>user</cp:lastModifiedBy>
  <cp:revision>1</cp:revision>
  <dcterms:created xsi:type="dcterms:W3CDTF">2015-06-20T15:06:15Z</dcterms:created>
  <dcterms:modified xsi:type="dcterms:W3CDTF">2015-06-20T15:12:57Z</dcterms:modified>
</cp:coreProperties>
</file>