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8" r:id="rId3"/>
    <p:sldId id="276" r:id="rId4"/>
    <p:sldId id="269" r:id="rId5"/>
    <p:sldId id="280" r:id="rId6"/>
    <p:sldId id="270" r:id="rId7"/>
    <p:sldId id="281" r:id="rId8"/>
    <p:sldId id="271" r:id="rId9"/>
    <p:sldId id="277" r:id="rId10"/>
    <p:sldId id="278" r:id="rId11"/>
    <p:sldId id="272" r:id="rId12"/>
    <p:sldId id="28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CCFF"/>
    <a:srgbClr val="FF0066"/>
    <a:srgbClr val="FFCCFF"/>
    <a:srgbClr val="FF99CC"/>
    <a:srgbClr val="FFCCCC"/>
    <a:srgbClr val="CCFF99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rpx.com/file/890034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5286375"/>
            <a:ext cx="4614863" cy="1185863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/>
            <a:r>
              <a:rPr lang="ru-RU" sz="1600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Ваторопина</a:t>
            </a:r>
            <a:r>
              <a:rPr lang="ru-RU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Елена Васильевна,</a:t>
            </a:r>
          </a:p>
          <a:p>
            <a:pPr algn="r"/>
            <a:r>
              <a:rPr lang="ru-RU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учитель английского языка</a:t>
            </a:r>
          </a:p>
          <a:p>
            <a:pPr algn="r"/>
            <a:r>
              <a:rPr lang="ru-RU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высшей квалификационной категории</a:t>
            </a:r>
          </a:p>
          <a:p>
            <a:pPr algn="r"/>
            <a:r>
              <a:rPr lang="ru-RU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714500" y="357188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МАОУ СОШ № 67 с углубленным изучением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отдельных предметов г. Екатеринбурга</a:t>
            </a:r>
          </a:p>
        </p:txBody>
      </p:sp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2143108" y="2214554"/>
            <a:ext cx="6429375" cy="1612900"/>
          </a:xfrm>
          <a:noFill/>
          <a:ln w="28575">
            <a:noFill/>
            <a:bevel/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00CC"/>
                </a:solidFill>
                <a:latin typeface="Arial Black" pitchFamily="34" charset="0"/>
              </a:rPr>
              <a:t>Презентация к занятиям по внеклассному чтению в </a:t>
            </a:r>
            <a:r>
              <a:rPr lang="ru-RU" sz="1800" b="1" dirty="0" smtClean="0">
                <a:solidFill>
                  <a:srgbClr val="0000CC"/>
                </a:solidFill>
                <a:latin typeface="Arial Black" pitchFamily="34" charset="0"/>
              </a:rPr>
              <a:t>4–</a:t>
            </a:r>
            <a:r>
              <a:rPr lang="en-US" sz="1800" b="1" dirty="0" smtClean="0">
                <a:solidFill>
                  <a:srgbClr val="0000CC"/>
                </a:solidFill>
                <a:latin typeface="Arial Black" pitchFamily="34" charset="0"/>
              </a:rPr>
              <a:t>5</a:t>
            </a:r>
            <a:r>
              <a:rPr lang="ru-RU" sz="18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  <a:latin typeface="Arial Black" pitchFamily="34" charset="0"/>
              </a:rPr>
              <a:t>классах по сказке </a:t>
            </a:r>
            <a:br>
              <a:rPr lang="ru-RU" sz="1800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rgbClr val="A50021"/>
                </a:solidFill>
                <a:latin typeface="Cassandra" pitchFamily="66" charset="0"/>
                <a:cs typeface="Arial" pitchFamily="34" charset="0"/>
              </a:rPr>
              <a:t>«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cs typeface="Arial" pitchFamily="34" charset="0"/>
              </a:rPr>
              <a:t>Aladdin</a:t>
            </a:r>
            <a:r>
              <a:rPr lang="ru-RU" sz="4400" b="1" dirty="0" smtClean="0">
                <a:solidFill>
                  <a:srgbClr val="A50021"/>
                </a:solidFill>
                <a:latin typeface="Cassandra" pitchFamily="66" charset="0"/>
                <a:cs typeface="Arial" pitchFamily="34" charset="0"/>
              </a:rPr>
              <a:t>»</a:t>
            </a:r>
            <a:endParaRPr lang="ru-RU" sz="4400" dirty="0" smtClean="0">
              <a:solidFill>
                <a:srgbClr val="A50021"/>
              </a:solidFill>
              <a:latin typeface="Cassandr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 Black" pitchFamily="34" charset="0"/>
              </a:rPr>
              <a:t>Enjoy reading!</a:t>
            </a:r>
            <a:br>
              <a:rPr lang="en-US" sz="2800" b="1" dirty="0" smtClean="0">
                <a:solidFill>
                  <a:srgbClr val="006600"/>
                </a:solidFill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en-US" sz="2000" b="1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eaLnBrk="1" hangingPunct="1"/>
            <a:endParaRPr lang="en-US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advise you to read this book!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interesting and rather unusual. The characters of the book are very different.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the book is beautifully illustrated, bright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colourful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5857884" y="5572140"/>
            <a:ext cx="2276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Polina</a:t>
            </a:r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Ladigina</a:t>
            </a:r>
            <a:endParaRPr lang="ru-RU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36182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Ребята рисуют героев сказки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4" name="Picture 4" descr="C:\Users\Александр\Desktop\КОШЕЛЬ\КНИЖКИ РИС\3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41" b="3724"/>
          <a:stretch>
            <a:fillRect/>
          </a:stretch>
        </p:blipFill>
        <p:spPr bwMode="auto">
          <a:xfrm>
            <a:off x="4921855" y="2357430"/>
            <a:ext cx="4222145" cy="3000396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</p:pic>
      <p:pic>
        <p:nvPicPr>
          <p:cNvPr id="5125" name="Picture 5" descr="C:\Users\Александр\Desktop\КОШЕЛЬ\КНИЖКИ РИС\Алладин_РИС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570" r="1805" b="2331"/>
          <a:stretch>
            <a:fillRect/>
          </a:stretch>
        </p:blipFill>
        <p:spPr bwMode="auto">
          <a:xfrm>
            <a:off x="222005" y="1357298"/>
            <a:ext cx="4707185" cy="3286148"/>
          </a:xfrm>
          <a:prstGeom prst="rect">
            <a:avLst/>
          </a:prstGeom>
          <a:noFill/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1714480" y="4929198"/>
            <a:ext cx="2178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Iliza</a:t>
            </a:r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Arslanova</a:t>
            </a:r>
            <a:endParaRPr lang="ru-RU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351102" cy="466344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hlinkClick r:id="rId2"/>
              </a:rPr>
              <a:t>http://www.twirpx.com/file/890034/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Grp="1" noChangeArrowheads="1"/>
          </p:cNvSpPr>
          <p:nvPr>
            <p:ph type="title"/>
          </p:nvPr>
        </p:nvSpPr>
        <p:spPr bwMode="auto">
          <a:xfrm>
            <a:off x="2500298" y="2714620"/>
            <a:ext cx="5703806" cy="132343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Berlin Sans FB Demi" pitchFamily="34" charset="0"/>
              </a:rPr>
              <a:t> 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more we read, </a:t>
            </a:r>
          </a:p>
          <a:p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the more we learn !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3578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“Aladdin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Jocelyn Potter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КОШЕЛЬ\КНИЖКИ РИС\2 001.jpg"/>
          <p:cNvPicPr>
            <a:picLocks noChangeAspect="1" noChangeArrowheads="1"/>
          </p:cNvPicPr>
          <p:nvPr/>
        </p:nvPicPr>
        <p:blipFill>
          <a:blip r:embed="rId2" cstate="print"/>
          <a:srcRect l="7707" r="4946" b="24074"/>
          <a:stretch>
            <a:fillRect/>
          </a:stretch>
        </p:blipFill>
        <p:spPr bwMode="auto">
          <a:xfrm>
            <a:off x="2786050" y="1285860"/>
            <a:ext cx="4500594" cy="54271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main idea of the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1435608" y="1447800"/>
            <a:ext cx="7065482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you want to succeed, try to do everything possible and impossible!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kind and brave,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your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dreams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will come true!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ШЕЛЬ\!!! КНИЖКИ\1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2" r="7134" b="24444"/>
          <a:stretch/>
        </p:blipFill>
        <p:spPr bwMode="auto">
          <a:xfrm>
            <a:off x="1823738" y="142852"/>
            <a:ext cx="5199350" cy="64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main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characters of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story </a:t>
            </a:r>
            <a:b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11"/>
          <p:cNvSpPr>
            <a:spLocks noGrp="1" noChangeArrowheads="1"/>
          </p:cNvSpPr>
          <p:nvPr>
            <p:ph idx="1"/>
          </p:nvPr>
        </p:nvSpPr>
        <p:spPr bwMode="auto">
          <a:xfrm>
            <a:off x="1435608" y="1447800"/>
            <a:ext cx="749808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Aladdin, a street boy – kind and curious, smart and brave.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Sultan – kind and merry.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Jafar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Sultan’s advisor – angry and greedy.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Princess Jasmine, the Sultan’s daughter – beautiful and  clever.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Genie – kind and fair.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ШЕЛЬ\!!! КНИЖКИ\2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2" t="1846" r="6746" b="23693"/>
          <a:stretch/>
        </p:blipFill>
        <p:spPr bwMode="auto">
          <a:xfrm>
            <a:off x="2075000" y="214290"/>
            <a:ext cx="5149439" cy="63579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lived Aladdin – a poor street boy. He had a friend Abu, the monkey.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Sultan and his daughter lived in the palace. The Sultan wanted Jasmine to marry a prince. But Jasmine wanted to marry for love. She met Aladdin and they loved each other.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Sultan’s advisor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Jafar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did everything to marry a princess. But Aladdin and Jasmine won that struggle. The Genie, kind and fair, helped them.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Jafar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was a prisoner inside the lamp. 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Genie was free. And they all lived happily until the end of their days.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КОШЕЛЬ\!!! КНИЖКИ\4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3" t="3488" r="6177" b="23692"/>
          <a:stretch/>
        </p:blipFill>
        <p:spPr bwMode="auto">
          <a:xfrm>
            <a:off x="2214546" y="214290"/>
            <a:ext cx="5234089" cy="64294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ШЕЛЬ\!!! КНИЖКИ\3 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1" t="1640" r="2762" b="24514"/>
          <a:stretch/>
        </p:blipFill>
        <p:spPr bwMode="auto">
          <a:xfrm>
            <a:off x="2354107" y="357166"/>
            <a:ext cx="5094115" cy="62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303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к занятиям по внеклассному чтению в 4–5 классах по сказке  «Aladdin»</vt:lpstr>
      <vt:lpstr>“Aladdin” by Jocelyn Potter </vt:lpstr>
      <vt:lpstr>The main idea of the book </vt:lpstr>
      <vt:lpstr>Слайд 4</vt:lpstr>
      <vt:lpstr>The main characters of the story  </vt:lpstr>
      <vt:lpstr>Слайд 6</vt:lpstr>
      <vt:lpstr>Слайд 7</vt:lpstr>
      <vt:lpstr>Слайд 8</vt:lpstr>
      <vt:lpstr>Слайд 9</vt:lpstr>
      <vt:lpstr>Enjoy reading! </vt:lpstr>
      <vt:lpstr>Ребята рисуют героев сказки</vt:lpstr>
      <vt:lpstr>Источники</vt:lpstr>
      <vt:lpstr> The more we read,          the more we learn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Readers – 67</dc:title>
  <dc:creator>Александр</dc:creator>
  <cp:lastModifiedBy>Aдминистратор</cp:lastModifiedBy>
  <cp:revision>35</cp:revision>
  <dcterms:created xsi:type="dcterms:W3CDTF">2015-01-13T15:39:38Z</dcterms:created>
  <dcterms:modified xsi:type="dcterms:W3CDTF">2015-06-20T14:16:15Z</dcterms:modified>
</cp:coreProperties>
</file>