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64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62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63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67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55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67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01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98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0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262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7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1F6D-F764-40E1-A41E-CD822D2D588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6BB94-4332-438B-81E2-C3C653840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41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21231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Шаблон для презентации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для интеллектуальной игры 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 информатике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«Что? Где? Когда?»</a:t>
            </a:r>
            <a:endParaRPr lang="ru-RU" b="1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03848" y="4513238"/>
            <a:ext cx="4514186" cy="2016224"/>
          </a:xfrm>
          <a:prstGeom prst="rect">
            <a:avLst/>
          </a:prstGeom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Образцова Татьяна Ивановна, 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преподаватель информатики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ГАПОУ МО  ЕПЭТ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г. Егорьевск, 2015 г.</a:t>
            </a:r>
            <a:endParaRPr lang="ru-RU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65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67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Источники иллюстрации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2636912"/>
            <a:ext cx="5616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http://900igr.net/kartinki/informatika/vstavka/</a:t>
            </a: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http://fotohomka.ru/56117-processory-kartinki-dlja-prezentacii.html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0366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для интеллектуальной игры  по информатике  «Что? Где? Когда?»</vt:lpstr>
      <vt:lpstr>Презентация PowerPoint</vt:lpstr>
      <vt:lpstr>Источники иллюстрации: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для интеллектуальной игры  по информатике  «Что? Где? Когда?»</dc:title>
  <dc:creator>user</dc:creator>
  <cp:lastModifiedBy>user</cp:lastModifiedBy>
  <cp:revision>1</cp:revision>
  <dcterms:created xsi:type="dcterms:W3CDTF">2015-06-20T15:41:16Z</dcterms:created>
  <dcterms:modified xsi:type="dcterms:W3CDTF">2015-06-20T15:48:14Z</dcterms:modified>
</cp:coreProperties>
</file>