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1F6D-F764-40E1-A41E-CD822D2D5884}" type="datetimeFigureOut">
              <a:rPr lang="ru-RU" smtClean="0"/>
              <a:t>20.06.2015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6BB94-4332-438B-81E2-C3C653840A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645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1F6D-F764-40E1-A41E-CD822D2D5884}" type="datetimeFigureOut">
              <a:rPr lang="ru-RU" smtClean="0"/>
              <a:t>20.06.2015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6BB94-4332-438B-81E2-C3C653840A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624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1F6D-F764-40E1-A41E-CD822D2D5884}" type="datetimeFigureOut">
              <a:rPr lang="ru-RU" smtClean="0"/>
              <a:t>20.06.2015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6BB94-4332-438B-81E2-C3C653840A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639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1F6D-F764-40E1-A41E-CD822D2D5884}" type="datetimeFigureOut">
              <a:rPr lang="ru-RU" smtClean="0"/>
              <a:t>20.06.2015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6BB94-4332-438B-81E2-C3C653840A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0677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1F6D-F764-40E1-A41E-CD822D2D5884}" type="datetimeFigureOut">
              <a:rPr lang="ru-RU" smtClean="0"/>
              <a:t>20.06.2015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6BB94-4332-438B-81E2-C3C653840A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7550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1F6D-F764-40E1-A41E-CD822D2D5884}" type="datetimeFigureOut">
              <a:rPr lang="ru-RU" smtClean="0"/>
              <a:t>20.06.2015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6BB94-4332-438B-81E2-C3C653840A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8671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1F6D-F764-40E1-A41E-CD822D2D5884}" type="datetimeFigureOut">
              <a:rPr lang="ru-RU" smtClean="0"/>
              <a:t>20.06.2015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6BB94-4332-438B-81E2-C3C653840A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019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1F6D-F764-40E1-A41E-CD822D2D5884}" type="datetimeFigureOut">
              <a:rPr lang="ru-RU" smtClean="0"/>
              <a:t>20.06.2015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6BB94-4332-438B-81E2-C3C653840A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0988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1F6D-F764-40E1-A41E-CD822D2D5884}" type="datetimeFigureOut">
              <a:rPr lang="ru-RU" smtClean="0"/>
              <a:t>20.06.2015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6BB94-4332-438B-81E2-C3C653840A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007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1F6D-F764-40E1-A41E-CD822D2D5884}" type="datetimeFigureOut">
              <a:rPr lang="ru-RU" smtClean="0"/>
              <a:t>20.06.2015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6BB94-4332-438B-81E2-C3C653840A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6262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1F6D-F764-40E1-A41E-CD822D2D5884}" type="datetimeFigureOut">
              <a:rPr lang="ru-RU" smtClean="0"/>
              <a:t>20.06.2015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6BB94-4332-438B-81E2-C3C653840A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972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71F6D-F764-40E1-A41E-CD822D2D5884}" type="datetimeFigureOut">
              <a:rPr lang="ru-RU" smtClean="0"/>
              <a:t>20.06.2015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6BB94-4332-438B-81E2-C3C653840A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8415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21231" y="148478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Шаблон для презентации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для интеллектуальной игры 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по информатике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«Что? Где? Когда?»</a:t>
            </a:r>
            <a:endParaRPr lang="ru-RU" b="1" dirty="0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203848" y="4513238"/>
            <a:ext cx="4514186" cy="2016224"/>
          </a:xfrm>
          <a:prstGeom prst="rect">
            <a:avLst/>
          </a:prstGeom>
        </p:spPr>
        <p:txBody>
          <a:bodyPr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  <a:defRPr/>
            </a:pPr>
            <a:r>
              <a:rPr lang="ru-RU" sz="24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Образцова Татьяна Ивановна, </a:t>
            </a:r>
          </a:p>
          <a:p>
            <a:pPr algn="ctr">
              <a:buFont typeface="Arial" panose="020B0604020202020204" pitchFamily="34" charset="0"/>
              <a:buNone/>
              <a:defRPr/>
            </a:pPr>
            <a:r>
              <a:rPr lang="ru-RU" sz="24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преподаватель информатики</a:t>
            </a:r>
          </a:p>
          <a:p>
            <a:pPr algn="ctr">
              <a:buFont typeface="Arial" panose="020B0604020202020204" pitchFamily="34" charset="0"/>
              <a:buNone/>
              <a:defRPr/>
            </a:pPr>
            <a:r>
              <a:rPr lang="ru-RU" sz="24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ГАПОУ МО  ЕПЭТ</a:t>
            </a:r>
          </a:p>
          <a:p>
            <a:pPr algn="ctr">
              <a:buFont typeface="Arial" panose="020B0604020202020204" pitchFamily="34" charset="0"/>
              <a:buNone/>
              <a:defRPr/>
            </a:pPr>
            <a:r>
              <a:rPr lang="ru-RU" sz="24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г. Егорьевск, 2015 г.</a:t>
            </a:r>
            <a:endParaRPr lang="ru-RU" sz="2400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656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673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14847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Источники иллюстрации</a:t>
            </a:r>
            <a:r>
              <a:rPr lang="ru-RU" dirty="0" smtClean="0">
                <a:solidFill>
                  <a:srgbClr val="002060"/>
                </a:solidFill>
              </a:rPr>
              <a:t>:</a:t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47664" y="2636912"/>
            <a:ext cx="56166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http://900igr.net/kartinki/informatika/vstavka/</a:t>
            </a:r>
            <a:r>
              <a:rPr lang="ru-RU" dirty="0" smtClean="0">
                <a:solidFill>
                  <a:schemeClr val="tx1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http://fotohomka.ru/56117-processory-kartinki-dlja-prezentacii.html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20366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26</Words>
  <Application>Microsoft Office PowerPoint</Application>
  <PresentationFormat>Экран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Шаблон для презентации для интеллектуальной игры  по информатике  «Что? Где? Когда?»</vt:lpstr>
      <vt:lpstr>Презентация PowerPoint</vt:lpstr>
      <vt:lpstr>Источники иллюстрации: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для презентации для интеллектуальной игры  по информатике  «Что? Где? Когда?»</dc:title>
  <dc:creator>user</dc:creator>
  <cp:lastModifiedBy>user</cp:lastModifiedBy>
  <cp:revision>1</cp:revision>
  <dcterms:created xsi:type="dcterms:W3CDTF">2015-06-20T15:41:16Z</dcterms:created>
  <dcterms:modified xsi:type="dcterms:W3CDTF">2015-06-20T15:48:14Z</dcterms:modified>
</cp:coreProperties>
</file>