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0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3D984-47E4-4840-ACCD-6FFA0AB74B52}" type="datetimeFigureOut">
              <a:rPr lang="ru-RU" smtClean="0"/>
              <a:t>20.06.2015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E32E3-6314-4CA2-B779-2E70EA85A5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8569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3D984-47E4-4840-ACCD-6FFA0AB74B52}" type="datetimeFigureOut">
              <a:rPr lang="ru-RU" smtClean="0"/>
              <a:t>20.06.2015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E32E3-6314-4CA2-B779-2E70EA85A5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7094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3D984-47E4-4840-ACCD-6FFA0AB74B52}" type="datetimeFigureOut">
              <a:rPr lang="ru-RU" smtClean="0"/>
              <a:t>20.06.2015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E32E3-6314-4CA2-B779-2E70EA85A5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8014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3D984-47E4-4840-ACCD-6FFA0AB74B52}" type="datetimeFigureOut">
              <a:rPr lang="ru-RU" smtClean="0"/>
              <a:t>20.06.2015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E32E3-6314-4CA2-B779-2E70EA85A5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5527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3D984-47E4-4840-ACCD-6FFA0AB74B52}" type="datetimeFigureOut">
              <a:rPr lang="ru-RU" smtClean="0"/>
              <a:t>20.06.2015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E32E3-6314-4CA2-B779-2E70EA85A5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7394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3D984-47E4-4840-ACCD-6FFA0AB74B52}" type="datetimeFigureOut">
              <a:rPr lang="ru-RU" smtClean="0"/>
              <a:t>20.06.2015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E32E3-6314-4CA2-B779-2E70EA85A5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9949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3D984-47E4-4840-ACCD-6FFA0AB74B52}" type="datetimeFigureOut">
              <a:rPr lang="ru-RU" smtClean="0"/>
              <a:t>20.06.2015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E32E3-6314-4CA2-B779-2E70EA85A5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3361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3D984-47E4-4840-ACCD-6FFA0AB74B52}" type="datetimeFigureOut">
              <a:rPr lang="ru-RU" smtClean="0"/>
              <a:t>20.06.2015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E32E3-6314-4CA2-B779-2E70EA85A5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727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3D984-47E4-4840-ACCD-6FFA0AB74B52}" type="datetimeFigureOut">
              <a:rPr lang="ru-RU" smtClean="0"/>
              <a:t>20.06.2015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E32E3-6314-4CA2-B779-2E70EA85A5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1664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3D984-47E4-4840-ACCD-6FFA0AB74B52}" type="datetimeFigureOut">
              <a:rPr lang="ru-RU" smtClean="0"/>
              <a:t>20.06.2015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E32E3-6314-4CA2-B779-2E70EA85A5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4672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3D984-47E4-4840-ACCD-6FFA0AB74B52}" type="datetimeFigureOut">
              <a:rPr lang="ru-RU" smtClean="0"/>
              <a:t>20.06.2015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E32E3-6314-4CA2-B779-2E70EA85A5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5813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D3D984-47E4-4840-ACCD-6FFA0AB74B52}" type="datetimeFigureOut">
              <a:rPr lang="ru-RU" smtClean="0"/>
              <a:t>20.06.2015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AE32E3-6314-4CA2-B779-2E70EA85A5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2237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900igr.net/kartinki/informatika/vstavka" TargetMode="External"/><Relationship Id="rId2" Type="http://schemas.openxmlformats.org/officeDocument/2006/relationships/hyperlink" Target="http://uchportfolio.ru/materials/category/283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Шаблон для презентации</a:t>
            </a:r>
            <a:br>
              <a:rPr lang="ru-RU" dirty="0" smtClean="0"/>
            </a:br>
            <a:r>
              <a:rPr lang="ru-RU" dirty="0" smtClean="0"/>
              <a:t>«Растровая графика»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4077072"/>
            <a:ext cx="6400800" cy="1752600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/>
              <a:t>Образцова Татьяна Ивановна, </a:t>
            </a:r>
            <a:endParaRPr lang="ru-RU" dirty="0"/>
          </a:p>
          <a:p>
            <a:r>
              <a:rPr lang="ru-RU" b="1" dirty="0"/>
              <a:t>преподаватель информатики</a:t>
            </a:r>
            <a:endParaRPr lang="ru-RU" dirty="0"/>
          </a:p>
          <a:p>
            <a:r>
              <a:rPr lang="ru-RU" b="1" dirty="0"/>
              <a:t>ГАПОУ МО «Егорьевский промышленно-экономический техникум»</a:t>
            </a:r>
            <a:endParaRPr lang="ru-RU" dirty="0"/>
          </a:p>
          <a:p>
            <a:r>
              <a:rPr lang="ru-RU" b="1" dirty="0"/>
              <a:t>г. Егорьевск, 2015 г.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1550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23322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780928"/>
            <a:ext cx="7772400" cy="1362075"/>
          </a:xfrm>
        </p:spPr>
        <p:txBody>
          <a:bodyPr/>
          <a:lstStyle/>
          <a:p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Источники иллюстрации: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3568" y="4149080"/>
            <a:ext cx="7772400" cy="1500187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u="sng" dirty="0">
                <a:hlinkClick r:id="rId2"/>
              </a:rPr>
              <a:t>http://</a:t>
            </a:r>
            <a:r>
              <a:rPr lang="ru-RU" u="sng" dirty="0" smtClean="0">
                <a:hlinkClick r:id="rId2"/>
              </a:rPr>
              <a:t>uchportfolio.ru/materials/category/283</a:t>
            </a:r>
            <a:endParaRPr lang="ru-RU" u="sng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ru-RU" u="sng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bg2">
                    <a:lumMod val="10000"/>
                  </a:schemeClr>
                </a:solidFill>
                <a:hlinkClick r:id="rId3"/>
              </a:rPr>
              <a:t>http://900igr.net/kartinki/informatika/vstavka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257507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</TotalTime>
  <Words>32</Words>
  <Application>Microsoft Office PowerPoint</Application>
  <PresentationFormat>Экран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Шаблон для презентации «Растровая графика»</vt:lpstr>
      <vt:lpstr>Презентация PowerPoint</vt:lpstr>
      <vt:lpstr>Источники иллюстрации: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4</cp:revision>
  <dcterms:created xsi:type="dcterms:W3CDTF">2015-06-20T16:14:57Z</dcterms:created>
  <dcterms:modified xsi:type="dcterms:W3CDTF">2015-06-20T16:39:38Z</dcterms:modified>
</cp:coreProperties>
</file>