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6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9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0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52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9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94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66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7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1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D984-47E4-4840-ACCD-6FFA0AB74B52}" type="datetimeFigureOut">
              <a:rPr lang="ru-RU" smtClean="0"/>
              <a:t>20.06.2015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E32E3-6314-4CA2-B779-2E70EA85A5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3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informatika/vstavka" TargetMode="External"/><Relationship Id="rId2" Type="http://schemas.openxmlformats.org/officeDocument/2006/relationships/hyperlink" Target="http://uchportfolio.ru/materials/category/283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 для презентации</a:t>
            </a:r>
            <a:br>
              <a:rPr lang="ru-RU" dirty="0" smtClean="0"/>
            </a:br>
            <a:r>
              <a:rPr lang="ru-RU" dirty="0" smtClean="0"/>
              <a:t>«Растровая графика»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Образцова Татьяна Ивановна, </a:t>
            </a:r>
            <a:endParaRPr lang="ru-RU" dirty="0"/>
          </a:p>
          <a:p>
            <a:r>
              <a:rPr lang="ru-RU" b="1" dirty="0"/>
              <a:t>преподаватель информатики</a:t>
            </a:r>
            <a:endParaRPr lang="ru-RU" dirty="0"/>
          </a:p>
          <a:p>
            <a:r>
              <a:rPr lang="ru-RU" b="1" dirty="0"/>
              <a:t>ГАПОУ МО «Егорьевский промышленно-экономический техникум»</a:t>
            </a:r>
            <a:endParaRPr lang="ru-RU" dirty="0"/>
          </a:p>
          <a:p>
            <a:r>
              <a:rPr lang="ru-RU" b="1" dirty="0"/>
              <a:t>г. Егорьевск, 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55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33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80928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Источники иллюстрации: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149080"/>
            <a:ext cx="7772400" cy="150018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u="sng" dirty="0">
                <a:hlinkClick r:id="rId2"/>
              </a:rPr>
              <a:t>http://</a:t>
            </a:r>
            <a:r>
              <a:rPr lang="ru-RU" u="sng" dirty="0" smtClean="0">
                <a:hlinkClick r:id="rId2"/>
              </a:rPr>
              <a:t>uchportfolio.ru/materials/category/283</a:t>
            </a:r>
            <a:endParaRPr lang="ru-RU" u="sng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http://900igr.net/kartinki/informatika/vstavka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75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32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«Растровая графика»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2015-06-20T16:14:57Z</dcterms:created>
  <dcterms:modified xsi:type="dcterms:W3CDTF">2015-06-20T16:39:38Z</dcterms:modified>
</cp:coreProperties>
</file>