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4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8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6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4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7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6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4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3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4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A2A2-918A-41ED-89E6-15F9E0CAC9D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8E1FE-B8AD-4C77-A2E1-80758C46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1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informatika/vstavka" TargetMode="External"/><Relationship Id="rId2" Type="http://schemas.openxmlformats.org/officeDocument/2006/relationships/hyperlink" Target="http://uchportfolio.ru/materials/category/28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3958208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Шаблон для презентации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 информатике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2" y="5013176"/>
            <a:ext cx="3704456" cy="1752600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Образцова Татьяна Ивановна, </a:t>
            </a:r>
          </a:p>
          <a:p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преподаватель информатики</a:t>
            </a:r>
          </a:p>
          <a:p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МО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ЕПЭТ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138796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0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62809"/>
            <a:ext cx="41148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Источники иллюстрации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996952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u="sng" dirty="0">
                <a:hlinkClick r:id="rId2"/>
              </a:rPr>
              <a:t>http://uchportfolio.ru/materials/category/283</a:t>
            </a:r>
            <a:endParaRPr lang="ru-RU" dirty="0"/>
          </a:p>
          <a:p>
            <a:pPr marL="285750" indent="-28575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://900</a:t>
            </a:r>
            <a:r>
              <a:rPr lang="en-US" u="sng" dirty="0">
                <a:hlinkClick r:id="rId3"/>
              </a:rPr>
              <a:t>igr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net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kartinki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informatika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vstavka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569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по информатике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по информатике</dc:title>
  <dc:creator>user</dc:creator>
  <cp:lastModifiedBy>user</cp:lastModifiedBy>
  <cp:revision>1</cp:revision>
  <dcterms:created xsi:type="dcterms:W3CDTF">2015-06-20T19:29:49Z</dcterms:created>
  <dcterms:modified xsi:type="dcterms:W3CDTF">2015-06-20T19:36:09Z</dcterms:modified>
</cp:coreProperties>
</file>