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700808"/>
            <a:ext cx="6768752" cy="2088232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Шаблон для </a:t>
            </a:r>
            <a:r>
              <a:rPr lang="ru-RU" sz="3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презентации «Действия с обыкновенными </a:t>
            </a:r>
            <a:r>
              <a:rPr lang="ru-RU" sz="3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дробями»</a:t>
            </a: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5013" y="4509120"/>
            <a:ext cx="6400800" cy="2140024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Даниловская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Ольга Николаевна,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читель математики МОУ «С(К)ОШИ № 4»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Магнитогорск, Челябинская область, 2015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3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844824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>
                <a:solidFill>
                  <a:srgbClr val="EEECE1">
                    <a:lumMod val="10000"/>
                  </a:srgbClr>
                </a:solidFill>
                <a:latin typeface="Calibri"/>
                <a:ea typeface="+mj-ea"/>
                <a:cs typeface="+mj-cs"/>
              </a:rPr>
              <a:t>Источники иллюстрации</a:t>
            </a:r>
            <a:r>
              <a:rPr lang="ru-RU" sz="4000" b="1" cap="all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j-ea"/>
                <a:cs typeface="+mj-cs"/>
              </a:rPr>
              <a:t>:</a:t>
            </a:r>
          </a:p>
          <a:p>
            <a:endParaRPr lang="ru-RU" sz="4000" b="1" cap="all" dirty="0" smtClean="0">
              <a:solidFill>
                <a:srgbClr val="EEECE1">
                  <a:lumMod val="10000"/>
                </a:srgbClr>
              </a:solidFill>
              <a:latin typeface="Calibri"/>
              <a:ea typeface="+mj-ea"/>
              <a:cs typeface="+mj-cs"/>
            </a:endParaRPr>
          </a:p>
          <a:p>
            <a:r>
              <a:rPr lang="ru-RU" sz="2000" dirty="0"/>
              <a:t>https://upload.wikimedia.org/wikipedia/commons/thumb/0/08/Suma_fracciones.jpg/300px-Suma_fracciones.jpg</a:t>
            </a:r>
          </a:p>
          <a:p>
            <a:endParaRPr lang="ru-RU" sz="4000" b="1" cap="all" dirty="0">
              <a:solidFill>
                <a:srgbClr val="EEECE1">
                  <a:lumMod val="10000"/>
                </a:srgbClr>
              </a:solidFill>
              <a:latin typeface="Calibri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6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«Действия с обыкновенными дробями»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 привет</dc:creator>
  <cp:lastModifiedBy>hp 1</cp:lastModifiedBy>
  <cp:revision>4</cp:revision>
  <dcterms:created xsi:type="dcterms:W3CDTF">2015-06-20T17:29:38Z</dcterms:created>
  <dcterms:modified xsi:type="dcterms:W3CDTF">2015-06-21T03:03:11Z</dcterms:modified>
</cp:coreProperties>
</file>