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ib.znate.ru/pars_docs/refs/223/222589/222589_html_m55720dce.gif" TargetMode="External"/><Relationship Id="rId2" Type="http://schemas.openxmlformats.org/officeDocument/2006/relationships/hyperlink" Target="http://fony-kartinki.ru/_ph/20/2/732888246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556792"/>
            <a:ext cx="6552728" cy="2016224"/>
          </a:xfrm>
        </p:spPr>
        <p:txBody>
          <a:bodyPr>
            <a:normAutofit/>
          </a:bodyPr>
          <a:lstStyle/>
          <a:p>
            <a:pPr algn="just" latinLnBrk="1">
              <a:spcAft>
                <a:spcPts val="0"/>
              </a:spcAft>
            </a:pP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Шаблон для презентации </a:t>
            </a:r>
            <a:b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«Решение квадратных уравнений»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7304856" cy="2065784"/>
          </a:xfrm>
        </p:spPr>
        <p:txBody>
          <a:bodyPr>
            <a:normAutofit fontScale="92500"/>
          </a:bodyPr>
          <a:lstStyle/>
          <a:p>
            <a:pPr>
              <a:spcBef>
                <a:spcPts val="530"/>
              </a:spcBef>
            </a:pPr>
            <a:r>
              <a:rPr lang="ru-RU" sz="2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Даниловская</a:t>
            </a: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Ольга Николаевна,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Bef>
                <a:spcPts val="53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учитель математики МОУ «С(К)ОШИ № 4»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Bef>
                <a:spcPts val="53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г. Магнитогорск, Челябинская область, 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>
              <a:spcBef>
                <a:spcPts val="530"/>
              </a:spcBef>
            </a:pPr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2015</a:t>
            </a:r>
            <a:endParaRPr lang="ru-RU" sz="2800" dirty="0">
              <a:solidFill>
                <a:srgbClr val="C0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27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90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268760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Источники иллюстраций :</a:t>
            </a:r>
          </a:p>
          <a:p>
            <a:r>
              <a:rPr lang="ru-RU" u="sng" dirty="0">
                <a:hlinkClick r:id="rId2"/>
              </a:rPr>
              <a:t>http://fony-kartinki.ru/_ph/20/2/732888246.jpg</a:t>
            </a:r>
            <a:endParaRPr lang="ru-RU" dirty="0"/>
          </a:p>
          <a:p>
            <a:pPr algn="just" latinLnBrk="1">
              <a:spcAft>
                <a:spcPts val="0"/>
              </a:spcAft>
            </a:pPr>
            <a:r>
              <a:rPr lang="ru-RU" u="sng" kern="100" dirty="0">
                <a:solidFill>
                  <a:srgbClr val="0000FF"/>
                </a:solidFill>
                <a:latin typeface="Times New Roman"/>
                <a:ea typeface="Calibri"/>
                <a:hlinkClick r:id="rId3"/>
              </a:rPr>
              <a:t>http://lib.znate.ru/pars_docs/refs/223/222589/222589_html_m55720dce.gif</a:t>
            </a:r>
            <a:endParaRPr lang="ru-RU" sz="1100" kern="100" dirty="0">
              <a:latin typeface="Times New Roman"/>
              <a:ea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100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 «Решение квадратных уравнений»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2</cp:revision>
  <dcterms:created xsi:type="dcterms:W3CDTF">2015-06-20T18:58:31Z</dcterms:created>
  <dcterms:modified xsi:type="dcterms:W3CDTF">2015-06-20T19:30:55Z</dcterms:modified>
</cp:coreProperties>
</file>