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7800" y="3886200"/>
            <a:ext cx="3505200" cy="2133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0748-9A50-450C-9F33-2C33CD910FF3}" type="datetimeFigureOut">
              <a:rPr lang="uk-UA" smtClean="0"/>
              <a:t>21.06.2015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73EB-E883-43CE-A585-2EB34989B83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0748-9A50-450C-9F33-2C33CD910FF3}" type="datetimeFigureOut">
              <a:rPr lang="uk-UA" smtClean="0"/>
              <a:t>21.06.2015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73EB-E883-43CE-A585-2EB34989B83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0748-9A50-450C-9F33-2C33CD910FF3}" type="datetimeFigureOut">
              <a:rPr lang="uk-UA" smtClean="0"/>
              <a:t>21.06.2015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73EB-E883-43CE-A585-2EB34989B83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0748-9A50-450C-9F33-2C33CD910FF3}" type="datetimeFigureOut">
              <a:rPr lang="uk-UA" smtClean="0"/>
              <a:t>21.06.2015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73EB-E883-43CE-A585-2EB34989B83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0748-9A50-450C-9F33-2C33CD910FF3}" type="datetimeFigureOut">
              <a:rPr lang="uk-UA" smtClean="0"/>
              <a:t>21.06.2015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73EB-E883-43CE-A585-2EB34989B83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0748-9A50-450C-9F33-2C33CD910FF3}" type="datetimeFigureOut">
              <a:rPr lang="uk-UA" smtClean="0"/>
              <a:t>21.06.2015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73EB-E883-43CE-A585-2EB34989B83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0748-9A50-450C-9F33-2C33CD910FF3}" type="datetimeFigureOut">
              <a:rPr lang="uk-UA" smtClean="0"/>
              <a:t>21.06.2015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73EB-E883-43CE-A585-2EB34989B83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0748-9A50-450C-9F33-2C33CD910FF3}" type="datetimeFigureOut">
              <a:rPr lang="uk-UA" smtClean="0"/>
              <a:t>21.06.2015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73EB-E883-43CE-A585-2EB34989B83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0748-9A50-450C-9F33-2C33CD910FF3}" type="datetimeFigureOut">
              <a:rPr lang="uk-UA" smtClean="0"/>
              <a:t>21.06.2015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73EB-E883-43CE-A585-2EB34989B83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0748-9A50-450C-9F33-2C33CD910FF3}" type="datetimeFigureOut">
              <a:rPr lang="uk-UA" smtClean="0"/>
              <a:t>21.06.2015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73EB-E883-43CE-A585-2EB34989B83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0748-9A50-450C-9F33-2C33CD910FF3}" type="datetimeFigureOut">
              <a:rPr lang="uk-UA" smtClean="0"/>
              <a:t>21.06.2015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73EB-E883-43CE-A585-2EB34989B83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20748-9A50-450C-9F33-2C33CD910FF3}" type="datetimeFigureOut">
              <a:rPr lang="uk-UA" smtClean="0"/>
              <a:t>21.06.2015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D73EB-E883-43CE-A585-2EB34989B83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C000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70C0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70C0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70C0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70C0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70C0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284162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Мастер-класс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Создание </a:t>
            </a:r>
            <a:r>
              <a:rPr lang="ru-RU" dirty="0" smtClean="0">
                <a:solidFill>
                  <a:schemeClr val="tx1"/>
                </a:solidFill>
              </a:rPr>
              <a:t>шаблона в </a:t>
            </a:r>
            <a:r>
              <a:rPr lang="uk-UA" dirty="0" smtClean="0">
                <a:solidFill>
                  <a:schemeClr val="tx1"/>
                </a:solidFill>
              </a:rPr>
              <a:t>Microsoft </a:t>
            </a:r>
            <a:r>
              <a:rPr lang="en-US" dirty="0" smtClean="0">
                <a:solidFill>
                  <a:schemeClr val="tx1"/>
                </a:solidFill>
              </a:rPr>
              <a:t>office PowerPoint</a:t>
            </a:r>
            <a:r>
              <a:rPr lang="ru-RU" dirty="0" smtClean="0">
                <a:solidFill>
                  <a:schemeClr val="tx1"/>
                </a:solidFill>
              </a:rPr>
              <a:t> 2007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19600" y="3886200"/>
            <a:ext cx="4343400" cy="2133600"/>
          </a:xfrm>
        </p:spPr>
        <p:txBody>
          <a:bodyPr>
            <a:noAutofit/>
          </a:bodyPr>
          <a:lstStyle/>
          <a:p>
            <a:pPr algn="l"/>
            <a:r>
              <a:rPr lang="uk-UA" sz="2000" dirty="0" err="1" smtClean="0">
                <a:solidFill>
                  <a:schemeClr val="tx1"/>
                </a:solidFill>
              </a:rPr>
              <a:t>Подготовила</a:t>
            </a:r>
            <a:r>
              <a:rPr lang="uk-UA" sz="2000" dirty="0" smtClean="0">
                <a:solidFill>
                  <a:schemeClr val="tx1"/>
                </a:solidFill>
              </a:rPr>
              <a:t> </a:t>
            </a:r>
            <a:endParaRPr lang="uk-UA" sz="2000" dirty="0" smtClean="0">
              <a:solidFill>
                <a:schemeClr val="tx1"/>
              </a:solidFill>
            </a:endParaRPr>
          </a:p>
          <a:p>
            <a:pPr algn="l"/>
            <a:r>
              <a:rPr lang="uk-UA" sz="2000" dirty="0" err="1" smtClean="0">
                <a:solidFill>
                  <a:schemeClr val="tx1"/>
                </a:solidFill>
              </a:rPr>
              <a:t>Алимова</a:t>
            </a:r>
            <a:r>
              <a:rPr lang="uk-UA" sz="2000" dirty="0" smtClean="0">
                <a:solidFill>
                  <a:schemeClr val="tx1"/>
                </a:solidFill>
              </a:rPr>
              <a:t> </a:t>
            </a:r>
            <a:r>
              <a:rPr lang="uk-UA" sz="2000" dirty="0" err="1" smtClean="0">
                <a:solidFill>
                  <a:schemeClr val="tx1"/>
                </a:solidFill>
              </a:rPr>
              <a:t>Эльвие</a:t>
            </a:r>
            <a:r>
              <a:rPr lang="uk-UA" sz="2000" dirty="0" smtClean="0">
                <a:solidFill>
                  <a:schemeClr val="tx1"/>
                </a:solidFill>
              </a:rPr>
              <a:t> </a:t>
            </a:r>
            <a:r>
              <a:rPr lang="uk-UA" sz="2000" dirty="0" err="1" smtClean="0">
                <a:solidFill>
                  <a:schemeClr val="tx1"/>
                </a:solidFill>
              </a:rPr>
              <a:t>Назимовна</a:t>
            </a:r>
            <a:r>
              <a:rPr lang="uk-UA" sz="2000" dirty="0" smtClean="0">
                <a:solidFill>
                  <a:schemeClr val="tx1"/>
                </a:solidFill>
              </a:rPr>
              <a:t/>
            </a:r>
            <a:br>
              <a:rPr lang="uk-UA" sz="2000" dirty="0" smtClean="0">
                <a:solidFill>
                  <a:schemeClr val="tx1"/>
                </a:solidFill>
              </a:rPr>
            </a:br>
            <a:r>
              <a:rPr lang="uk-UA" sz="2000" dirty="0" smtClean="0">
                <a:solidFill>
                  <a:schemeClr val="tx1"/>
                </a:solidFill>
              </a:rPr>
              <a:t>Учитель </a:t>
            </a:r>
            <a:r>
              <a:rPr lang="uk-UA" sz="2000" dirty="0" err="1" smtClean="0">
                <a:solidFill>
                  <a:schemeClr val="tx1"/>
                </a:solidFill>
              </a:rPr>
              <a:t>химии</a:t>
            </a:r>
            <a:r>
              <a:rPr lang="uk-UA" sz="2000" dirty="0" smtClean="0">
                <a:solidFill>
                  <a:schemeClr val="tx1"/>
                </a:solidFill>
              </a:rPr>
              <a:t>, </a:t>
            </a:r>
            <a:r>
              <a:rPr lang="uk-UA" sz="2000" dirty="0" err="1" smtClean="0">
                <a:solidFill>
                  <a:schemeClr val="tx1"/>
                </a:solidFill>
              </a:rPr>
              <a:t>специалист</a:t>
            </a:r>
            <a:r>
              <a:rPr lang="uk-UA" sz="2000" dirty="0" smtClean="0">
                <a:solidFill>
                  <a:schemeClr val="tx1"/>
                </a:solidFill>
              </a:rPr>
              <a:t/>
            </a:r>
            <a:br>
              <a:rPr lang="uk-UA" sz="2000" dirty="0" smtClean="0">
                <a:solidFill>
                  <a:schemeClr val="tx1"/>
                </a:solidFill>
              </a:rPr>
            </a:br>
            <a:r>
              <a:rPr lang="uk-UA" sz="2000" dirty="0" smtClean="0">
                <a:solidFill>
                  <a:schemeClr val="tx1"/>
                </a:solidFill>
              </a:rPr>
              <a:t>МОУ «</a:t>
            </a:r>
            <a:r>
              <a:rPr lang="uk-UA" sz="2000" dirty="0" err="1" smtClean="0">
                <a:solidFill>
                  <a:schemeClr val="tx1"/>
                </a:solidFill>
              </a:rPr>
              <a:t>Вольновская</a:t>
            </a:r>
            <a:r>
              <a:rPr lang="uk-UA" sz="2000" dirty="0" smtClean="0">
                <a:solidFill>
                  <a:schemeClr val="tx1"/>
                </a:solidFill>
              </a:rPr>
              <a:t> школа»</a:t>
            </a:r>
            <a:br>
              <a:rPr lang="uk-UA" sz="2000" dirty="0" smtClean="0">
                <a:solidFill>
                  <a:schemeClr val="tx1"/>
                </a:solidFill>
              </a:rPr>
            </a:br>
            <a:r>
              <a:rPr lang="uk-UA" sz="2000" dirty="0" err="1" smtClean="0">
                <a:solidFill>
                  <a:schemeClr val="tx1"/>
                </a:solidFill>
              </a:rPr>
              <a:t>п.Вольное</a:t>
            </a:r>
            <a:r>
              <a:rPr lang="uk-UA" sz="2000" dirty="0" smtClean="0">
                <a:solidFill>
                  <a:schemeClr val="tx1"/>
                </a:solidFill>
              </a:rPr>
              <a:t>, </a:t>
            </a:r>
            <a:r>
              <a:rPr lang="uk-UA" sz="2000" dirty="0" err="1" smtClean="0">
                <a:solidFill>
                  <a:schemeClr val="tx1"/>
                </a:solidFill>
              </a:rPr>
              <a:t>Республика</a:t>
            </a:r>
            <a:r>
              <a:rPr lang="uk-UA" sz="2000" dirty="0" smtClean="0">
                <a:solidFill>
                  <a:schemeClr val="tx1"/>
                </a:solidFill>
              </a:rPr>
              <a:t> </a:t>
            </a:r>
            <a:r>
              <a:rPr lang="uk-UA" sz="2000" smtClean="0">
                <a:solidFill>
                  <a:schemeClr val="tx1"/>
                </a:solidFill>
              </a:rPr>
              <a:t>Крым</a:t>
            </a:r>
            <a:endParaRPr lang="uk-UA" sz="2000" dirty="0" smtClean="0">
              <a:solidFill>
                <a:schemeClr val="tx1"/>
              </a:solidFill>
            </a:endParaRPr>
          </a:p>
          <a:p>
            <a:pPr algn="l"/>
            <a:r>
              <a:rPr lang="uk-UA" sz="2000" dirty="0" smtClean="0">
                <a:solidFill>
                  <a:schemeClr val="tx1"/>
                </a:solidFill>
              </a:rPr>
              <a:t>2015г.</a:t>
            </a:r>
            <a:r>
              <a:rPr lang="uk-UA" sz="2000" dirty="0" smtClean="0"/>
              <a:t/>
            </a:r>
            <a:br>
              <a:rPr lang="uk-UA" sz="2000" dirty="0" smtClean="0"/>
            </a:br>
            <a:endParaRPr lang="uk-UA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lnSpcReduction="10000"/>
          </a:bodyPr>
          <a:lstStyle/>
          <a:p>
            <a:pPr fontAlgn="t">
              <a:buNone/>
            </a:pPr>
            <a:r>
              <a:rPr lang="ru-RU" b="1" dirty="0" smtClean="0"/>
              <a:t>Шаг </a:t>
            </a:r>
            <a:r>
              <a:rPr lang="ru-RU" b="1" dirty="0" smtClean="0"/>
              <a:t>5</a:t>
            </a:r>
            <a:endParaRPr lang="uk-UA" b="1" dirty="0" smtClean="0"/>
          </a:p>
          <a:p>
            <a:pPr fontAlgn="t">
              <a:buNone/>
            </a:pPr>
            <a:r>
              <a:rPr lang="ru-RU" dirty="0" smtClean="0"/>
              <a:t>Если Вы хотите сделать главный слайд заменить другим слайдом. </a:t>
            </a:r>
            <a:r>
              <a:rPr lang="ru-RU" dirty="0" err="1" smtClean="0"/>
              <a:t>Кликаете</a:t>
            </a:r>
            <a:r>
              <a:rPr lang="ru-RU" dirty="0" smtClean="0"/>
              <a:t> по этому слайду и проделываете все шаги также выбираете в верхней панели Образец слайдов – Стили фона – Формат фона. Выбираем Рисунок или текстура – Файл – и Выбираем с рабочего стола рисунок, который Вы считаете должен находится на главном слайде.. Далее </a:t>
            </a:r>
            <a:r>
              <a:rPr lang="ru-RU" dirty="0" err="1" smtClean="0"/>
              <a:t>кликаем</a:t>
            </a:r>
            <a:r>
              <a:rPr lang="ru-RU" dirty="0" smtClean="0"/>
              <a:t> Открыть –Закрыть</a:t>
            </a:r>
            <a:endParaRPr lang="uk-UA" b="1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874" y="1600200"/>
            <a:ext cx="6278251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66982" y="1600200"/>
            <a:ext cx="6010036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uk-UA" b="1" dirty="0" err="1" smtClean="0"/>
              <a:t>Цель</a:t>
            </a:r>
            <a:r>
              <a:rPr lang="uk-UA" b="1" dirty="0" smtClean="0"/>
              <a:t>:</a:t>
            </a:r>
            <a:r>
              <a:rPr lang="uk-UA" dirty="0" smtClean="0"/>
              <a:t> </a:t>
            </a:r>
            <a:r>
              <a:rPr lang="uk-UA" dirty="0" err="1" smtClean="0"/>
              <a:t>формирование</a:t>
            </a:r>
            <a:r>
              <a:rPr lang="uk-UA" dirty="0" smtClean="0"/>
              <a:t> ИКТ- </a:t>
            </a:r>
            <a:r>
              <a:rPr lang="uk-UA" dirty="0" err="1" smtClean="0"/>
              <a:t>компетентности</a:t>
            </a:r>
            <a:r>
              <a:rPr lang="uk-UA" dirty="0" smtClean="0"/>
              <a:t> учителя</a:t>
            </a:r>
            <a:br>
              <a:rPr lang="uk-UA" dirty="0" smtClean="0"/>
            </a:br>
            <a:r>
              <a:rPr lang="uk-UA" b="1" dirty="0" err="1" smtClean="0"/>
              <a:t>Задачи</a:t>
            </a:r>
            <a:r>
              <a:rPr lang="uk-UA" b="1" dirty="0" smtClean="0"/>
              <a:t>:</a:t>
            </a:r>
          </a:p>
          <a:p>
            <a:r>
              <a:rPr lang="uk-UA" dirty="0" smtClean="0"/>
              <a:t> </a:t>
            </a:r>
            <a:r>
              <a:rPr lang="uk-UA" dirty="0" err="1" smtClean="0"/>
              <a:t>познакомить</a:t>
            </a:r>
            <a:r>
              <a:rPr lang="uk-UA" dirty="0" smtClean="0"/>
              <a:t> </a:t>
            </a:r>
            <a:r>
              <a:rPr lang="uk-UA" dirty="0" err="1" smtClean="0"/>
              <a:t>коллег</a:t>
            </a:r>
            <a:r>
              <a:rPr lang="uk-UA" dirty="0" smtClean="0"/>
              <a:t> с </a:t>
            </a:r>
            <a:r>
              <a:rPr lang="uk-UA" dirty="0" err="1" smtClean="0"/>
              <a:t>возможностями</a:t>
            </a:r>
            <a:r>
              <a:rPr lang="uk-UA" dirty="0" smtClean="0"/>
              <a:t> </a:t>
            </a:r>
            <a:r>
              <a:rPr lang="uk-UA" dirty="0" err="1" smtClean="0"/>
              <a:t>программы</a:t>
            </a:r>
            <a:r>
              <a:rPr lang="uk-UA" dirty="0" smtClean="0"/>
              <a:t> Microsoft </a:t>
            </a:r>
            <a:r>
              <a:rPr lang="en-US" dirty="0" smtClean="0"/>
              <a:t>office PowerPoint</a:t>
            </a:r>
            <a:r>
              <a:rPr lang="ru-RU" dirty="0" smtClean="0"/>
              <a:t> 2007</a:t>
            </a:r>
            <a:r>
              <a:rPr lang="uk-UA" dirty="0" smtClean="0"/>
              <a:t>;</a:t>
            </a:r>
          </a:p>
          <a:p>
            <a:r>
              <a:rPr lang="uk-UA" dirty="0" smtClean="0"/>
              <a:t>Научить </a:t>
            </a:r>
            <a:r>
              <a:rPr lang="uk-UA" dirty="0" err="1" smtClean="0"/>
              <a:t>создавать</a:t>
            </a:r>
            <a:r>
              <a:rPr lang="uk-UA" dirty="0" smtClean="0"/>
              <a:t> </a:t>
            </a:r>
            <a:r>
              <a:rPr lang="uk-UA" dirty="0" err="1" smtClean="0"/>
              <a:t>шаблоны</a:t>
            </a:r>
            <a:r>
              <a:rPr lang="uk-UA" dirty="0" smtClean="0"/>
              <a:t> в Microsoft </a:t>
            </a:r>
            <a:r>
              <a:rPr lang="en-US" dirty="0" smtClean="0"/>
              <a:t>office PowerPoint</a:t>
            </a:r>
            <a:r>
              <a:rPr lang="uk-UA" dirty="0" smtClean="0"/>
              <a:t> 2007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uk-UA" b="1" dirty="0" smtClean="0"/>
              <a:t>Шаг 1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err="1" smtClean="0"/>
              <a:t>Заходим</a:t>
            </a:r>
            <a:r>
              <a:rPr lang="uk-UA" dirty="0" smtClean="0"/>
              <a:t> в </a:t>
            </a:r>
            <a:r>
              <a:rPr lang="uk-UA" dirty="0" err="1" smtClean="0"/>
              <a:t>программу</a:t>
            </a:r>
            <a:r>
              <a:rPr lang="uk-UA" dirty="0" smtClean="0"/>
              <a:t> в Microsoft </a:t>
            </a:r>
            <a:r>
              <a:rPr lang="en-US" dirty="0" smtClean="0"/>
              <a:t>office PowerPoint</a:t>
            </a:r>
            <a:r>
              <a:rPr lang="uk-UA" dirty="0" smtClean="0"/>
              <a:t> 2007</a:t>
            </a:r>
          </a:p>
          <a:p>
            <a:pPr fontAlgn="t"/>
            <a:r>
              <a:rPr lang="ru-RU" dirty="0" smtClean="0"/>
              <a:t>Пуск</a:t>
            </a:r>
            <a:r>
              <a:rPr lang="en-US" dirty="0" smtClean="0"/>
              <a:t> – </a:t>
            </a:r>
            <a:r>
              <a:rPr lang="ru-RU" dirty="0" smtClean="0"/>
              <a:t>все программы</a:t>
            </a:r>
            <a:r>
              <a:rPr lang="en-US" dirty="0" smtClean="0"/>
              <a:t> - </a:t>
            </a:r>
            <a:r>
              <a:rPr lang="uk-UA" dirty="0" smtClean="0"/>
              <a:t>Microsoft </a:t>
            </a:r>
            <a:r>
              <a:rPr lang="en-US" dirty="0" smtClean="0"/>
              <a:t>office PowerPoint 2007</a:t>
            </a:r>
            <a:endParaRPr lang="uk-UA" b="1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457200"/>
            <a:ext cx="7619999" cy="56689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fontAlgn="t">
              <a:buNone/>
            </a:pPr>
            <a:r>
              <a:rPr lang="ru-RU" b="1" dirty="0" smtClean="0"/>
              <a:t>Шаг 2</a:t>
            </a:r>
            <a:endParaRPr lang="uk-UA" b="1" dirty="0" smtClean="0"/>
          </a:p>
          <a:p>
            <a:pPr fontAlgn="t">
              <a:buNone/>
            </a:pPr>
            <a:r>
              <a:rPr lang="ru-RU" dirty="0" smtClean="0"/>
              <a:t>Выбираем в верхней панели нашей программы Вид–Образец слайдов</a:t>
            </a:r>
            <a:r>
              <a:rPr lang="ru-RU" dirty="0" smtClean="0"/>
              <a:t>.</a:t>
            </a:r>
          </a:p>
          <a:p>
            <a:pPr fontAlgn="t">
              <a:buNone/>
            </a:pPr>
            <a:r>
              <a:rPr lang="ru-RU" dirty="0" smtClean="0"/>
              <a:t> </a:t>
            </a:r>
            <a:endParaRPr lang="uk-UA" b="1" dirty="0" smtClean="0"/>
          </a:p>
          <a:p>
            <a:endParaRPr lang="uk-UA" dirty="0"/>
          </a:p>
        </p:txBody>
      </p:sp>
      <p:pic>
        <p:nvPicPr>
          <p:cNvPr id="4" name="Рисунок 3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362200"/>
            <a:ext cx="6313115" cy="41631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fontAlgn="t"/>
            <a:r>
              <a:rPr lang="ru-RU" b="1" dirty="0" smtClean="0"/>
              <a:t>Шаг 3</a:t>
            </a:r>
            <a:endParaRPr lang="uk-UA" b="1" dirty="0" smtClean="0"/>
          </a:p>
          <a:p>
            <a:pPr fontAlgn="t"/>
            <a:r>
              <a:rPr lang="ru-RU" dirty="0" smtClean="0"/>
              <a:t>Далее выбираем в верхней панели Образец слайдов – Стили фона – Формат фона.</a:t>
            </a:r>
            <a:endParaRPr lang="uk-UA" b="1" dirty="0" smtClean="0"/>
          </a:p>
          <a:p>
            <a:endParaRPr lang="uk-UA" dirty="0"/>
          </a:p>
        </p:txBody>
      </p:sp>
      <p:pic>
        <p:nvPicPr>
          <p:cNvPr id="4" name="Рисунок 3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3600"/>
            <a:ext cx="9144000" cy="37828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fontAlgn="t"/>
            <a:r>
              <a:rPr lang="ru-RU" b="1" dirty="0" smtClean="0"/>
              <a:t>Шаг 4</a:t>
            </a:r>
            <a:endParaRPr lang="uk-UA" b="1" dirty="0" smtClean="0"/>
          </a:p>
          <a:p>
            <a:pPr fontAlgn="t"/>
            <a:r>
              <a:rPr lang="ru-RU" dirty="0" smtClean="0"/>
              <a:t>Выбираем Рисунок или текстура – Файл – и Выбираем с рабочего стола рисунок, который Вы считаете должен находится на всех слайдах. Далее </a:t>
            </a:r>
            <a:r>
              <a:rPr lang="ru-RU" dirty="0" err="1" smtClean="0"/>
              <a:t>кликаем</a:t>
            </a:r>
            <a:r>
              <a:rPr lang="ru-RU" dirty="0" smtClean="0"/>
              <a:t> Открыть – Применить ко всем - Закрыть</a:t>
            </a:r>
            <a:endParaRPr lang="uk-UA" b="1" dirty="0" smtClean="0"/>
          </a:p>
          <a:p>
            <a:endParaRPr lang="ru-RU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514191"/>
            <a:ext cx="8229600" cy="555498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371600"/>
            <a:ext cx="5961720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Мак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Маки</Template>
  <TotalTime>15</TotalTime>
  <Words>137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Маки</vt:lpstr>
      <vt:lpstr>Мастер-класс Создание шаблона в Microsoft office PowerPoint 2007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шаблона в Microsoft office PowerPoint 2007</dc:title>
  <dc:creator>Edem</dc:creator>
  <cp:lastModifiedBy>Edem</cp:lastModifiedBy>
  <cp:revision>3</cp:revision>
  <dcterms:created xsi:type="dcterms:W3CDTF">2015-06-21T07:05:11Z</dcterms:created>
  <dcterms:modified xsi:type="dcterms:W3CDTF">2015-06-21T07:20:43Z</dcterms:modified>
</cp:coreProperties>
</file>