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4F6E-DE3D-4FDD-9C7F-0C0B793049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4689-8A9E-4A3F-A671-1C1C1E51CE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2A47-C68A-4379-AF07-C336400FCC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7DBDFC-620F-4D5F-89EE-FC6189585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0C-CAC3-4951-8E3F-A8343D23CC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F0E8-5A31-4C58-B441-6FAA0F4237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14A51-17B0-4ADA-A0F8-208579A21B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13DB-8E67-4E38-9A2F-CB70183C40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54B1-21BE-48BF-8B58-34E4397513D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37F1-F3E2-4ED7-96E4-F970BBB70C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8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AD18-293D-461F-9313-438C5A7D0D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4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9816-EA9B-4654-B383-0FA3778F1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7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34817-14E9-4408-9876-C6C1C0C3B95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542033"/>
          </a:xfrm>
        </p:spPr>
        <p:txBody>
          <a:bodyPr/>
          <a:lstStyle/>
          <a:p>
            <a:pPr algn="l"/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Шаблон для презентации «Логарифмическая функция»</a:t>
            </a:r>
            <a:b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149080"/>
            <a:ext cx="6400800" cy="1752600"/>
          </a:xfrm>
        </p:spPr>
        <p:txBody>
          <a:bodyPr/>
          <a:lstStyle/>
          <a:p>
            <a:pPr lvl="0" fontAlgn="auto">
              <a:spcAft>
                <a:spcPts val="0"/>
              </a:spcAft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Даниловская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Ольга Николаевна,</a:t>
            </a:r>
          </a:p>
          <a:p>
            <a:pPr lvl="0" fontAlgn="auto">
              <a:spcAft>
                <a:spcPts val="0"/>
              </a:spcAft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математики МОУ «С(К)ОШИ № 4»</a:t>
            </a:r>
          </a:p>
          <a:p>
            <a:pPr lvl="0" fontAlgn="auto">
              <a:spcAft>
                <a:spcPts val="0"/>
              </a:spcAft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Магнитогорск, Челябинская область,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96000" pressure="51"/>
                    </a14:imgEffect>
                    <a14:imgEffect>
                      <a14:colorTemperature colorTemp="6150"/>
                    </a14:imgEffect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36510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Calibri"/>
              </a:rPr>
              <a:t>Источники иллюстрации</a:t>
            </a:r>
            <a:r>
              <a:rPr lang="ru-RU" b="1" cap="all" dirty="0" smtClean="0">
                <a:solidFill>
                  <a:srgbClr val="002060"/>
                </a:solidFill>
                <a:latin typeface="Calibri"/>
              </a:rPr>
              <a:t>:</a:t>
            </a:r>
          </a:p>
          <a:p>
            <a:endParaRPr lang="ru-RU" b="1" cap="all" dirty="0" smtClean="0">
              <a:solidFill>
                <a:srgbClr val="002060"/>
              </a:solidFill>
              <a:latin typeface="Calibri"/>
            </a:endParaRPr>
          </a:p>
          <a:p>
            <a:r>
              <a:rPr lang="en-US" b="1" cap="all" dirty="0">
                <a:solidFill>
                  <a:srgbClr val="002060"/>
                </a:solidFill>
                <a:latin typeface="Calibri"/>
              </a:rPr>
              <a:t>http://</a:t>
            </a:r>
            <a:r>
              <a:rPr lang="en-US" b="1" cap="all" dirty="0" smtClean="0">
                <a:solidFill>
                  <a:srgbClr val="002060"/>
                </a:solidFill>
                <a:latin typeface="Calibri"/>
              </a:rPr>
              <a:t>dic.academic.ru/pictures/wiki/files/82/Riemann_surface_log.jpg</a:t>
            </a:r>
            <a:endParaRPr lang="ru-RU" b="1" cap="all" dirty="0" smtClean="0">
              <a:solidFill>
                <a:srgbClr val="002060"/>
              </a:solidFill>
              <a:latin typeface="Calibri"/>
            </a:endParaRPr>
          </a:p>
          <a:p>
            <a:endParaRPr lang="ru-RU" b="1" cap="all" dirty="0">
              <a:solidFill>
                <a:srgbClr val="EEECE1">
                  <a:lumMod val="1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57871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Шаблон для презентации «Логарифмическая функция»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«Логарифмическая функция» </dc:title>
  <dc:creator>Оленька привет</dc:creator>
  <cp:lastModifiedBy>hp 1</cp:lastModifiedBy>
  <cp:revision>5</cp:revision>
  <dcterms:created xsi:type="dcterms:W3CDTF">2015-06-21T07:09:00Z</dcterms:created>
  <dcterms:modified xsi:type="dcterms:W3CDTF">2015-06-21T07:48:49Z</dcterms:modified>
</cp:coreProperties>
</file>