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8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19E68-9967-4236-9D20-8D2E12060BA7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238B-6B60-43B9-8AF6-5426601B4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825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19E68-9967-4236-9D20-8D2E12060BA7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238B-6B60-43B9-8AF6-5426601B4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58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19E68-9967-4236-9D20-8D2E12060BA7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238B-6B60-43B9-8AF6-5426601B4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88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19E68-9967-4236-9D20-8D2E12060BA7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238B-6B60-43B9-8AF6-5426601B4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544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19E68-9967-4236-9D20-8D2E12060BA7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238B-6B60-43B9-8AF6-5426601B4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912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19E68-9967-4236-9D20-8D2E12060BA7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238B-6B60-43B9-8AF6-5426601B4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61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19E68-9967-4236-9D20-8D2E12060BA7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238B-6B60-43B9-8AF6-5426601B4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086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19E68-9967-4236-9D20-8D2E12060BA7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238B-6B60-43B9-8AF6-5426601B4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45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19E68-9967-4236-9D20-8D2E12060BA7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238B-6B60-43B9-8AF6-5426601B4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170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19E68-9967-4236-9D20-8D2E12060BA7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238B-6B60-43B9-8AF6-5426601B4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527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19E68-9967-4236-9D20-8D2E12060BA7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238B-6B60-43B9-8AF6-5426601B4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79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19E68-9967-4236-9D20-8D2E12060BA7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4238B-6B60-43B9-8AF6-5426601B4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19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kartinki/informatika/vstavka" TargetMode="External"/><Relationship Id="rId2" Type="http://schemas.openxmlformats.org/officeDocument/2006/relationships/hyperlink" Target="http://uchportfolio.ru/materials/category/283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348880"/>
            <a:ext cx="91440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Шаблон для презентации «Компьютер и здоровье школьника»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Образцова Татьяна Ивановна, </a:t>
            </a:r>
          </a:p>
          <a:p>
            <a:r>
              <a:rPr lang="ru-RU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преподаватель информатики</a:t>
            </a:r>
          </a:p>
          <a:p>
            <a:r>
              <a:rPr lang="ru-RU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ГАПОУ МО ЕПЭТ</a:t>
            </a:r>
          </a:p>
          <a:p>
            <a:r>
              <a:rPr lang="ru-RU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г. Егорьевск, 2015 г.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53827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200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36912"/>
            <a:ext cx="7772400" cy="792088"/>
          </a:xfrm>
        </p:spPr>
        <p:txBody>
          <a:bodyPr>
            <a:normAutofit/>
          </a:bodyPr>
          <a:lstStyle/>
          <a:p>
            <a:r>
              <a:rPr lang="ru-RU" sz="3200" dirty="0"/>
              <a:t>Источники </a:t>
            </a:r>
            <a:r>
              <a:rPr lang="ru-RU" sz="3200" dirty="0" smtClean="0"/>
              <a:t>иллюстрации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u="sng" dirty="0" smtClean="0">
                <a:hlinkClick r:id="rId2"/>
              </a:rPr>
              <a:t>http://uchportfolio.ru/materials/category/283</a:t>
            </a:r>
            <a:endParaRPr lang="ru-RU" dirty="0" smtClean="0"/>
          </a:p>
          <a:p>
            <a:pPr marL="285750" indent="-285750"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u="sng" dirty="0" smtClean="0">
                <a:hlinkClick r:id="rId3"/>
              </a:rPr>
              <a:t>http</a:t>
            </a:r>
            <a:r>
              <a:rPr lang="ru-RU" u="sng" dirty="0" smtClean="0">
                <a:hlinkClick r:id="rId3"/>
              </a:rPr>
              <a:t>://900</a:t>
            </a:r>
            <a:r>
              <a:rPr lang="en-US" u="sng" dirty="0" smtClean="0">
                <a:hlinkClick r:id="rId3"/>
              </a:rPr>
              <a:t>igr</a:t>
            </a:r>
            <a:r>
              <a:rPr lang="ru-RU" u="sng" dirty="0" smtClean="0">
                <a:hlinkClick r:id="rId3"/>
              </a:rPr>
              <a:t>.</a:t>
            </a:r>
            <a:r>
              <a:rPr lang="en-US" u="sng" dirty="0" smtClean="0">
                <a:hlinkClick r:id="rId3"/>
              </a:rPr>
              <a:t>net</a:t>
            </a:r>
            <a:r>
              <a:rPr lang="ru-RU" u="sng" dirty="0" smtClean="0">
                <a:hlinkClick r:id="rId3"/>
              </a:rPr>
              <a:t>/</a:t>
            </a:r>
            <a:r>
              <a:rPr lang="en-US" u="sng" dirty="0" smtClean="0">
                <a:hlinkClick r:id="rId3"/>
              </a:rPr>
              <a:t>kartinki</a:t>
            </a:r>
            <a:r>
              <a:rPr lang="ru-RU" u="sng" dirty="0" smtClean="0">
                <a:hlinkClick r:id="rId3"/>
              </a:rPr>
              <a:t>/</a:t>
            </a:r>
            <a:r>
              <a:rPr lang="en-US" u="sng" dirty="0" smtClean="0">
                <a:hlinkClick r:id="rId3"/>
              </a:rPr>
              <a:t>informatika</a:t>
            </a:r>
            <a:r>
              <a:rPr lang="ru-RU" u="sng" dirty="0" smtClean="0">
                <a:hlinkClick r:id="rId3"/>
              </a:rPr>
              <a:t>/</a:t>
            </a:r>
            <a:r>
              <a:rPr lang="en-US" u="sng" dirty="0" smtClean="0">
                <a:hlinkClick r:id="rId3"/>
              </a:rPr>
              <a:t>vstavka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43329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42</Words>
  <Application>Microsoft Office PowerPoint</Application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Шаблон для презентации «Компьютер и здоровье школьника»</vt:lpstr>
      <vt:lpstr>Презентация PowerPoint</vt:lpstr>
      <vt:lpstr>Источники иллюстрации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2015-06-21T08:28:51Z</dcterms:created>
  <dcterms:modified xsi:type="dcterms:W3CDTF">2015-06-21T08:44:25Z</dcterms:modified>
</cp:coreProperties>
</file>