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957A-0492-4BEF-949E-A6CEC8EB8C5D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603F-2EDA-436C-8BFC-D8BC351D3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97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957A-0492-4BEF-949E-A6CEC8EB8C5D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603F-2EDA-436C-8BFC-D8BC351D3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07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957A-0492-4BEF-949E-A6CEC8EB8C5D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603F-2EDA-436C-8BFC-D8BC351D3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57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957A-0492-4BEF-949E-A6CEC8EB8C5D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603F-2EDA-436C-8BFC-D8BC351D3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17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957A-0492-4BEF-949E-A6CEC8EB8C5D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603F-2EDA-436C-8BFC-D8BC351D3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933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957A-0492-4BEF-949E-A6CEC8EB8C5D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603F-2EDA-436C-8BFC-D8BC351D3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65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957A-0492-4BEF-949E-A6CEC8EB8C5D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603F-2EDA-436C-8BFC-D8BC351D3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1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957A-0492-4BEF-949E-A6CEC8EB8C5D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603F-2EDA-436C-8BFC-D8BC351D3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50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957A-0492-4BEF-949E-A6CEC8EB8C5D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603F-2EDA-436C-8BFC-D8BC351D3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63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957A-0492-4BEF-949E-A6CEC8EB8C5D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603F-2EDA-436C-8BFC-D8BC351D3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41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957A-0492-4BEF-949E-A6CEC8EB8C5D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603F-2EDA-436C-8BFC-D8BC351D3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28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1957A-0492-4BEF-949E-A6CEC8EB8C5D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D603F-2EDA-436C-8BFC-D8BC351D3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98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fotohomka.ru/56117-processory-kartinki-dlja-prezentacii" TargetMode="External"/><Relationship Id="rId4" Type="http://schemas.openxmlformats.org/officeDocument/2006/relationships/hyperlink" Target="http://900igr.net/kartinki/informatika/vstavk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4280520" cy="17526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Образцова Татьяна Ивановна, </a:t>
            </a:r>
          </a:p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преподаватель информатики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ГАПОУ 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МО  ЕПЭТ</a:t>
            </a:r>
          </a:p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г. Егорьевск, 2015 г.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567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1514"/>
            <a:ext cx="1462818" cy="1555794"/>
          </a:xfrm>
        </p:spPr>
      </p:pic>
      <p:pic>
        <p:nvPicPr>
          <p:cNvPr id="7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455"/>
            <a:ext cx="1462818" cy="155579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013176"/>
            <a:ext cx="2784043" cy="20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73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86" y="2060848"/>
            <a:ext cx="7355160" cy="1143000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Источники иллюстрации</a:t>
            </a:r>
            <a:r>
              <a:rPr lang="ru-RU" dirty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1"/>
            <a:ext cx="2088232" cy="2220959"/>
          </a:xfrm>
        </p:spPr>
      </p:pic>
      <p:sp>
        <p:nvSpPr>
          <p:cNvPr id="6" name="Прямоугольник 5"/>
          <p:cNvSpPr/>
          <p:nvPr/>
        </p:nvSpPr>
        <p:spPr>
          <a:xfrm>
            <a:off x="1389580" y="3097429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</a:schemeClr>
                </a:solidFill>
                <a:hlinkClick r:id="rId4"/>
              </a:rPr>
              <a:t>http://900igr.net/kartinki/informatika/vstavka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4"/>
              </a:rPr>
              <a:t>/</a:t>
            </a:r>
            <a:endParaRPr lang="ru-RU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5"/>
              </a:rPr>
              <a:t>http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  <a:hlinkClick r:id="rId5"/>
              </a:rPr>
              <a:t>://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5"/>
              </a:rPr>
              <a:t>fotohomka.ru/56117-processory-kartinki-dlja-prezentacii</a:t>
            </a:r>
            <a:endParaRPr lang="ru-RU" dirty="0" smtClean="0">
              <a:solidFill>
                <a:schemeClr val="tx1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1027" name="Picture 3" descr="C:\Users\user\Desktop\Картинки для шаблона презентации\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734" y="3933056"/>
            <a:ext cx="3899925" cy="29249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0344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Источники иллюстрации: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2015-06-21T16:16:26Z</dcterms:created>
  <dcterms:modified xsi:type="dcterms:W3CDTF">2015-06-21T17:15:40Z</dcterms:modified>
</cp:coreProperties>
</file>