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 showGuides="1">
      <p:cViewPr>
        <p:scale>
          <a:sx n="80" d="100"/>
          <a:sy n="80" d="100"/>
        </p:scale>
        <p:origin x="948" y="7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3906-39EE-46C4-AA0A-45544C58672A}" type="datetimeFigureOut">
              <a:rPr lang="ru-RU" smtClean="0"/>
              <a:t>21.06.2015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3849-2E3E-4D0B-961D-75F7234FD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764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3906-39EE-46C4-AA0A-45544C58672A}" type="datetimeFigureOut">
              <a:rPr lang="ru-RU" smtClean="0"/>
              <a:t>21.06.2015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3849-2E3E-4D0B-961D-75F7234FD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803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3906-39EE-46C4-AA0A-45544C58672A}" type="datetimeFigureOut">
              <a:rPr lang="ru-RU" smtClean="0"/>
              <a:t>21.06.2015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3849-2E3E-4D0B-961D-75F7234FD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875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3906-39EE-46C4-AA0A-45544C58672A}" type="datetimeFigureOut">
              <a:rPr lang="ru-RU" smtClean="0"/>
              <a:t>21.06.2015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3849-2E3E-4D0B-961D-75F7234FD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372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3906-39EE-46C4-AA0A-45544C58672A}" type="datetimeFigureOut">
              <a:rPr lang="ru-RU" smtClean="0"/>
              <a:t>21.06.2015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3849-2E3E-4D0B-961D-75F7234FD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011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3906-39EE-46C4-AA0A-45544C58672A}" type="datetimeFigureOut">
              <a:rPr lang="ru-RU" smtClean="0"/>
              <a:t>21.06.2015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3849-2E3E-4D0B-961D-75F7234FD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095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3906-39EE-46C4-AA0A-45544C58672A}" type="datetimeFigureOut">
              <a:rPr lang="ru-RU" smtClean="0"/>
              <a:t>21.06.2015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3849-2E3E-4D0B-961D-75F7234FD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238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3906-39EE-46C4-AA0A-45544C58672A}" type="datetimeFigureOut">
              <a:rPr lang="ru-RU" smtClean="0"/>
              <a:t>21.06.2015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3849-2E3E-4D0B-961D-75F7234FD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468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3906-39EE-46C4-AA0A-45544C58672A}" type="datetimeFigureOut">
              <a:rPr lang="ru-RU" smtClean="0"/>
              <a:t>21.06.2015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3849-2E3E-4D0B-961D-75F7234FD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079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3906-39EE-46C4-AA0A-45544C58672A}" type="datetimeFigureOut">
              <a:rPr lang="ru-RU" smtClean="0"/>
              <a:t>21.06.2015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3849-2E3E-4D0B-961D-75F7234FD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975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3906-39EE-46C4-AA0A-45544C58672A}" type="datetimeFigureOut">
              <a:rPr lang="ru-RU" smtClean="0"/>
              <a:t>21.06.2015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3849-2E3E-4D0B-961D-75F7234FD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67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73906-39EE-46C4-AA0A-45544C58672A}" type="datetimeFigureOut">
              <a:rPr lang="ru-RU" smtClean="0"/>
              <a:t>21.06.2015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A3849-2E3E-4D0B-961D-75F7234FD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230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33550" y="2703513"/>
            <a:ext cx="9144000" cy="2387600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Шаблон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«Творчество – 1»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0" y="5238750"/>
            <a:ext cx="5562600" cy="1390649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Брашко Евгения Владимировна,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технологии МАОУ СОШ № 67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углубленным изучением отдельных предметов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Екатеринбург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 г.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532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897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Заголовок слайда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300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48976"/>
          </a:xfrm>
        </p:spPr>
      </p:pic>
      <p:sp>
        <p:nvSpPr>
          <p:cNvPr id="3" name="Прямоугольник 2"/>
          <p:cNvSpPr/>
          <p:nvPr/>
        </p:nvSpPr>
        <p:spPr>
          <a:xfrm>
            <a:off x="2905374" y="236439"/>
            <a:ext cx="46985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Заголовок слайда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457657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24"/>
            <a:ext cx="12192000" cy="684897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иллюстраций: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0421" y="2385533"/>
            <a:ext cx="6096000" cy="104797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https://yandex.ru/images/search?img_url=http%3A%2F%2Fsch10spb.ru%2Fimages%2F37893330.jpg&amp;_=1434621340822&amp;p=28&amp;text=фоны для </a:t>
            </a:r>
            <a:r>
              <a:rPr lang="ru-RU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страницы&amp;noreask</a:t>
            </a: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=1&amp;pos=84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6073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36</Words>
  <Application>Microsoft Office PowerPoint</Application>
  <PresentationFormat>Широкоэкранный</PresentationFormat>
  <Paragraphs>10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Шаблон «Творчество – 1»</vt:lpstr>
      <vt:lpstr>Заголовок слайда</vt:lpstr>
      <vt:lpstr>Презентация PowerPoint</vt:lpstr>
      <vt:lpstr>Источник иллюстраций: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«Творчество – 1»</dc:title>
  <dc:creator>Евгения</dc:creator>
  <cp:lastModifiedBy>Евгения</cp:lastModifiedBy>
  <cp:revision>1</cp:revision>
  <dcterms:created xsi:type="dcterms:W3CDTF">2015-06-21T17:27:25Z</dcterms:created>
  <dcterms:modified xsi:type="dcterms:W3CDTF">2015-06-21T17:29:47Z</dcterms:modified>
</cp:coreProperties>
</file>