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9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2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3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3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0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5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9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8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B25C-93D4-4719-B782-208C90392DE9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5C9E-850D-470B-B726-7458AEE24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1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16"/>
            <a:ext cx="12192000" cy="68726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71825" y="2001838"/>
            <a:ext cx="58483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FF0000"/>
                  </a:solidFill>
                </a:ln>
                <a:solidFill>
                  <a:schemeClr val="accent4"/>
                </a:solidFill>
                <a:effectLst/>
              </a:rPr>
              <a:t>Шаблон</a:t>
            </a:r>
          </a:p>
          <a:p>
            <a:pPr algn="ctr"/>
            <a:r>
              <a:rPr lang="ru-RU" sz="5400" b="1" dirty="0" smtClean="0">
                <a:ln w="28575">
                  <a:solidFill>
                    <a:srgbClr val="FF0000"/>
                  </a:solidFill>
                </a:ln>
                <a:solidFill>
                  <a:schemeClr val="accent4"/>
                </a:solidFill>
              </a:rPr>
              <a:t>«Школьный»</a:t>
            </a:r>
            <a:endParaRPr lang="ru-RU" sz="5400" b="1" cap="none" spc="0" dirty="0">
              <a:ln w="28575">
                <a:solidFill>
                  <a:srgbClr val="FF0000"/>
                </a:solidFill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9975" y="4429919"/>
            <a:ext cx="5133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Брашко Евгения Владимировна, </a:t>
            </a:r>
          </a:p>
          <a:p>
            <a:pPr algn="ctr"/>
            <a:r>
              <a:rPr lang="ru-RU" dirty="0" smtClean="0"/>
              <a:t>учитель технологии МАОУ СОШ № 67</a:t>
            </a:r>
          </a:p>
          <a:p>
            <a:pPr algn="ctr"/>
            <a:r>
              <a:rPr lang="ru-RU" dirty="0" smtClean="0"/>
              <a:t>с углубленным изучением отдельных предметов</a:t>
            </a:r>
          </a:p>
          <a:p>
            <a:pPr algn="ctr"/>
            <a:r>
              <a:rPr lang="ru-RU" dirty="0" smtClean="0"/>
              <a:t>г. Екатеринбург</a:t>
            </a:r>
          </a:p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22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8902346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7025861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365285"/>
            <a:ext cx="8262929" cy="612742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2905011"/>
            <a:ext cx="6096000" cy="821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2875" y="2124075"/>
            <a:ext cx="408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 иллюстраций:</a:t>
            </a:r>
            <a:endParaRPr lang="ru-RU" dirty="0"/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&amp;kcy;&amp;ncy;&amp;ocy;&amp;pcy;&amp;kcy;&amp;icy; &amp;kcy;&amp;acy;&amp;ncy;&amp;tscy;&amp;iecy;&amp;lcy;&amp;yacy;&amp;rcy;&amp;scy;&amp;k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65125"/>
            <a:ext cx="372434" cy="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&amp;Kcy;&amp;acy;&amp;rcy;&amp;tcy;&amp;icy;&amp;ncy;&amp;kcy;&amp;icy; &amp;pcy;&amp;ocy; &amp;zcy;&amp;acy;&amp;pcy;&amp;rcy;&amp;ocy;&amp;scy;&amp;ucy; &amp;kcy;&amp;ncy;&amp;ocy;&amp;pcy;&amp;kcy;&amp;icy; &amp;kcy;&amp;acy;&amp;ncy;&amp;tscy;&amp;iecy;&amp;lcy;&amp;yacy;&amp;rcy;&amp;scy;&amp;k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329" y="365125"/>
            <a:ext cx="372434" cy="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64764" y="4040744"/>
            <a:ext cx="5048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https://www.google.ru/search?q=%D0%BA%D0%BD%D0%BE%D0%BF%D0%BA%D0%B8+%D0%BA%D0%B0%D0%BD%D1%86%D0%B5%D0%BB%D1%8F%D1%80%D1%81%D0%BA%D0%B8%D0%B5&amp;newwindow=1&amp;source=lnms&amp;tbm=isch&amp;sa=X&amp;ei=cPmGVfqsIaO6ygOXzbpY&amp;ved=0CAcQ_AUoAQ&amp;biw=1680&amp;bih=939#imgrc=_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02739" y="2573659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Титульный лист и фон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78989" y="3715010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Кнопки</a:t>
            </a:r>
            <a:endParaRPr lang="ru-RU" dirty="0"/>
          </a:p>
        </p:txBody>
      </p:sp>
      <p:pic>
        <p:nvPicPr>
          <p:cNvPr id="15" name="Picture 2" descr="&amp;Kcy;&amp;acy;&amp;rcy;&amp;tcy;&amp;icy;&amp;ncy;&amp;kcy;&amp;icy; &amp;pcy;&amp;ocy; &amp;zcy;&amp;acy;&amp;pcy;&amp;rcy;&amp;ocy;&amp;scy;&amp;ucy; &amp;kcy;&amp;ncy;&amp;ocy;&amp;pcy;&amp;kcy;&amp;icy; &amp;kcy;&amp;acy;&amp;ncy;&amp;tscy;&amp;iecy;&amp;lcy;&amp;yacy;&amp;rcy;&amp;scy;&amp;k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66" y="6166834"/>
            <a:ext cx="372434" cy="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&amp;Kcy;&amp;acy;&amp;rcy;&amp;tcy;&amp;icy;&amp;ncy;&amp;kcy;&amp;icy; &amp;pcy;&amp;ocy; &amp;zcy;&amp;acy;&amp;pcy;&amp;rcy;&amp;ocy;&amp;scy;&amp;ucy; &amp;kcy;&amp;ncy;&amp;ocy;&amp;pcy;&amp;kcy;&amp;icy; &amp;kcy;&amp;acy;&amp;ncy;&amp;tscy;&amp;iecy;&amp;lcy;&amp;yacy;&amp;rcy;&amp;scy;&amp;k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329" y="6123399"/>
            <a:ext cx="372434" cy="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&amp;Kcy;&amp;acy;&amp;rcy;&amp;tcy;&amp;icy;&amp;ncy;&amp;kcy;&amp;icy; &amp;pcy;&amp;ocy; &amp;zcy;&amp;acy;&amp;pcy;&amp;rcy;&amp;ocy;&amp;scy;&amp;ucy; &amp;kcy;&amp;ncy;&amp;ocy;&amp;pcy;&amp;kcy;&amp;icy; &amp;kcy;&amp;acy;&amp;ncy;&amp;tscy;&amp;iecy;&amp;lcy;&amp;yacy;&amp;rcy;&amp;scy;&amp;k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73" y="3774998"/>
            <a:ext cx="247016" cy="2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8450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2015-06-21T17:44:31Z</dcterms:created>
  <dcterms:modified xsi:type="dcterms:W3CDTF">2015-06-21T17:57:08Z</dcterms:modified>
</cp:coreProperties>
</file>