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D34F8-F01B-48DD-9E13-9644483F6280}" type="datetimeFigureOut">
              <a:rPr lang="uk-UA" smtClean="0"/>
              <a:t>22.06.2015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3C23E-8D35-48A9-AC0E-367D3E8F710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&#1079;&#1076;&#1086;&#1088;&#1086;&#1074;-&#1082;&#1088;&#1072;&#1089;&#1080;&#1074;.&#1088;&#1092;/" TargetMode="External"/><Relationship Id="rId2" Type="http://schemas.openxmlformats.org/officeDocument/2006/relationships/hyperlink" Target="http://igreen.ucoz.ru/photo/cvety/tjulpany/5669_x_3780_5037_kb/15-0-88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Шаблон для презентации «Весенние цветы №1»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14800" y="3886200"/>
            <a:ext cx="4724400" cy="22860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Алимова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Эльвие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Назимовна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химии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Вольновская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школа»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п.Вольное, Республика Крым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2015г.</a:t>
            </a:r>
            <a:endParaRPr lang="uk-U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Источники иллюстрации:</a:t>
            </a:r>
            <a:endParaRPr lang="uk-U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hlinkClick r:id="rId2"/>
              </a:rPr>
              <a:t>http://igreen.ucoz.ru/photo/cvety/tjulpany/5669_x_3780_5037_kb/15-0-883</a:t>
            </a:r>
            <a:endParaRPr lang="uk-UA" dirty="0"/>
          </a:p>
          <a:p>
            <a:r>
              <a:rPr lang="ru-RU" u="sng" dirty="0">
                <a:hlinkClick r:id="rId3"/>
              </a:rPr>
              <a:t>http://xn----8sbecgrlo7aaveo.xn--p1ai/</a:t>
            </a: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для презентации «Весенние цветы №1»</vt:lpstr>
      <vt:lpstr>Слайд 2</vt:lpstr>
      <vt:lpstr>Источники иллюстрации: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Edem</dc:creator>
  <cp:lastModifiedBy>Edem</cp:lastModifiedBy>
  <cp:revision>5</cp:revision>
  <dcterms:created xsi:type="dcterms:W3CDTF">2015-06-22T09:53:48Z</dcterms:created>
  <dcterms:modified xsi:type="dcterms:W3CDTF">2015-06-22T10:01:22Z</dcterms:modified>
</cp:coreProperties>
</file>