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259B-B86B-4985-8A64-89EC25F28F1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AD51-5481-468F-8FAA-B6CF5D0F6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ova.ucoz.ru/load/moja_metodicheskaja_kopilka/fony_dlja_prezentacij/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olitova.ucoz.ru/fon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00663" y="1052736"/>
            <a:ext cx="844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Segoe Print" pitchFamily="2" charset="0"/>
              </a:rPr>
              <a:t>Знай и люби природу №1</a:t>
            </a:r>
            <a:endParaRPr lang="ru-RU" sz="4800" b="1" dirty="0">
              <a:solidFill>
                <a:srgbClr val="FFFF00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4283968" y="41490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olitova.ucoz.ru/fon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olitova.ucoz.ru/fon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91880" y="2276872"/>
            <a:ext cx="1491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Источник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843808" y="31409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http://politova.ucoz.ru/load/moja_metodicheskaja_kopilka/fony_dlja_prezentacij/31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2015-06-22T11:23:14Z</dcterms:created>
  <dcterms:modified xsi:type="dcterms:W3CDTF">2015-06-22T11:48:29Z</dcterms:modified>
</cp:coreProperties>
</file>