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3ABE2-66A7-4DD5-A3C9-37CF4E7A2916}" type="datetimeFigureOut">
              <a:rPr lang="ru-RU" smtClean="0"/>
              <a:t>22.06.2015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4B003-6F3C-4852-B7A2-78CDEB49A8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rpx.com/file/451146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v01.twirpx.net/0451/04511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00663" y="2276872"/>
            <a:ext cx="84433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Segoe Print" pitchFamily="2" charset="0"/>
              </a:rPr>
              <a:t>Знай и люби природу №2</a:t>
            </a:r>
            <a:endParaRPr lang="ru-RU" sz="4800" b="1" dirty="0">
              <a:solidFill>
                <a:schemeClr val="accent6">
                  <a:lumMod val="75000"/>
                </a:schemeClr>
              </a:solidFill>
              <a:latin typeface="Segoe Print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47971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 smtClean="0"/>
              <a:t>Шайдурова Валентина Федоровна</a:t>
            </a:r>
          </a:p>
          <a:p>
            <a:pPr algn="r"/>
            <a:r>
              <a:rPr lang="ru-RU" b="1" dirty="0" smtClean="0"/>
              <a:t>Учитель английского языка</a:t>
            </a:r>
          </a:p>
          <a:p>
            <a:pPr algn="r"/>
            <a:r>
              <a:rPr lang="ru-RU" b="1" dirty="0" smtClean="0"/>
              <a:t>ГБОУ «Школа №106»</a:t>
            </a:r>
          </a:p>
          <a:p>
            <a:pPr algn="r"/>
            <a:r>
              <a:rPr lang="ru-RU" b="1" dirty="0" smtClean="0"/>
              <a:t>Санкт-Петербург</a:t>
            </a:r>
            <a:endParaRPr lang="ru-RU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v01.twirpx.net/0451/04511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cv01.twirpx.net/0451/04511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55776" y="2132856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2339752" y="2996952"/>
            <a:ext cx="3721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http://www.twirpx.com/file/451146/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3</cp:revision>
  <dcterms:created xsi:type="dcterms:W3CDTF">2015-06-22T11:27:56Z</dcterms:created>
  <dcterms:modified xsi:type="dcterms:W3CDTF">2015-06-22T11:48:25Z</dcterms:modified>
</cp:coreProperties>
</file>