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ABE2-66A7-4DD5-A3C9-37CF4E7A2916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B003-6F3C-4852-B7A2-78CDEB49A8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rpx.com/file/45114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0663" y="2276872"/>
            <a:ext cx="844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Знай и люби природу №2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213285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339752" y="2996952"/>
            <a:ext cx="3721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http://www.twirpx.com/file/451146/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2015-06-22T11:27:56Z</dcterms:created>
  <dcterms:modified xsi:type="dcterms:W3CDTF">2015-06-22T11:48:25Z</dcterms:modified>
</cp:coreProperties>
</file>