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995A-C71D-41A1-9B0F-49052FF65C21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32358-6030-48CB-80D0-0096D906DE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dou7.ucoz.ru/load/khochu_vsjo_znat/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7.imageshack.us/img7/7447/slgg2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59632" y="1844824"/>
            <a:ext cx="4471930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Сказочная страна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4365104"/>
            <a:ext cx="365587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Шайдурова Валентина Федоровна</a:t>
            </a:r>
          </a:p>
          <a:p>
            <a:r>
              <a:rPr lang="ru-RU" b="1" dirty="0" smtClean="0"/>
              <a:t>Учитель английского языка</a:t>
            </a:r>
          </a:p>
          <a:p>
            <a:r>
              <a:rPr lang="ru-RU" b="1" dirty="0" smtClean="0"/>
              <a:t>ГБОУ «Школа №106»</a:t>
            </a:r>
          </a:p>
          <a:p>
            <a:r>
              <a:rPr lang="ru-RU" b="1" dirty="0" smtClean="0"/>
              <a:t>Санкт-Петербург</a:t>
            </a:r>
          </a:p>
          <a:p>
            <a:endParaRPr lang="ru-RU" b="1" dirty="0"/>
          </a:p>
          <a:p>
            <a:endParaRPr lang="ru-RU" b="1" dirty="0" smtClean="0"/>
          </a:p>
          <a:p>
            <a:pPr algn="ctr"/>
            <a:r>
              <a:rPr lang="ru-RU" b="1" dirty="0" smtClean="0"/>
              <a:t>2015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7.imageshack.us/img7/7447/slgg2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7.imageshack.us/img7/7447/slgg2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2204864"/>
            <a:ext cx="1646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Источник</a:t>
            </a:r>
            <a:endParaRPr lang="ru-RU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619672" y="299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http://mdou7.ucoz.ru/load/khochu_vsjo_znat/5/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2015-06-22T11:17:13Z</dcterms:created>
  <dcterms:modified xsi:type="dcterms:W3CDTF">2015-06-22T11:23:08Z</dcterms:modified>
</cp:coreProperties>
</file>